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62" r:id="rId3"/>
    <p:sldId id="257" r:id="rId4"/>
    <p:sldId id="641" r:id="rId5"/>
    <p:sldId id="642" r:id="rId6"/>
    <p:sldId id="622" r:id="rId7"/>
    <p:sldId id="614" r:id="rId8"/>
    <p:sldId id="626" r:id="rId9"/>
    <p:sldId id="631" r:id="rId10"/>
    <p:sldId id="628" r:id="rId11"/>
    <p:sldId id="650" r:id="rId12"/>
    <p:sldId id="646" r:id="rId13"/>
    <p:sldId id="643" r:id="rId14"/>
    <p:sldId id="652" r:id="rId15"/>
    <p:sldId id="633" r:id="rId16"/>
    <p:sldId id="632" r:id="rId17"/>
    <p:sldId id="638" r:id="rId18"/>
    <p:sldId id="655" r:id="rId19"/>
    <p:sldId id="644" r:id="rId20"/>
    <p:sldId id="653" r:id="rId21"/>
    <p:sldId id="65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03D"/>
    <a:srgbClr val="A24399"/>
    <a:srgbClr val="47A8C0"/>
    <a:srgbClr val="FEC337"/>
    <a:srgbClr val="EA363D"/>
    <a:srgbClr val="FFC337"/>
    <a:srgbClr val="0383E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1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4D163-7D39-470F-817D-A3E998975CC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09E81-0E6E-44F2-9BAB-2BC1760E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5e6f1741e7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5e6f1741e7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So join us! Join us on this journey to create a community that has a solution that could ensure our community members in need receive resources that will help and drive outcomes of success. We are currently live in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Saint Louis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, and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Kansas City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, with plans of expanding throughout the state of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Missouri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 by 2022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how you filled out the form I shared before the demo, I will reach out directly to support you in moving to the next step. In the meantime, here is my contact info.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you! 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about statewide partners! You find more by clicking the “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MyNetwork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tab at the top of your Unite Us page. These include organizations like Mers Goodwill, Lutheran Family and Children’s Services, and Catholic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Charties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09E81-0E6E-44F2-9BAB-2BC1760E05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54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https://uniteus.zoom.us/meeting/register/tJwvcO-vqz0pGdC8-VvsvUwHwMmcU_5G1Dm0#/registration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09E81-0E6E-44F2-9BAB-2BC1760E05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5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teUsHQ/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hyperlink" Target="https://twitter.com/UniteUSHQ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uniteus/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instagram.com/uniteushq/" TargetMode="External"/><Relationship Id="rId9" Type="http://schemas.openxmlformats.org/officeDocument/2006/relationships/image" Target="../media/image3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B99A-426E-F040-9996-E6726D31A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816E6-5061-394E-82BD-628B89194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88E1C-58B5-B449-A44C-DAACFF18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10AB8-AC08-0049-80CD-D2E8C43B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D5D6D-CD82-FD4E-A71A-A0D147CD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9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B215-0063-F947-B6EA-2BDFFF1B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29EBE-7207-AA44-927A-E4968062C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20F3A-DC81-D142-9A82-C295029D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4402F-534C-8944-A467-CD5B5014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FC65-96FC-7041-9998-C933D67F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F702E-7F44-024D-A621-E7BEA4CF5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D8A47-CDE5-3843-B34A-41DD06B92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43899-267F-4748-8110-DB7E89D6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56B01-95D0-5747-8290-40669428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B1802-9FC8-0C4F-A3AA-2A2C1BE3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3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rgbClr val="2C405A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t="18824" b="18824"/>
          <a:stretch/>
        </p:blipFill>
        <p:spPr>
          <a:xfrm>
            <a:off x="4227934" y="-28367"/>
            <a:ext cx="7411697" cy="6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891012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chemeClr val="accen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637271" y="133"/>
            <a:ext cx="10989600" cy="6858000"/>
          </a:xfrm>
          <a:prstGeom prst="round2SameRect">
            <a:avLst>
              <a:gd name="adj1" fmla="val 0"/>
              <a:gd name="adj2" fmla="val 3198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 rot="10800000">
            <a:off x="533200" y="0"/>
            <a:ext cx="4902400" cy="6858000"/>
          </a:xfrm>
          <a:prstGeom prst="round2SameRect">
            <a:avLst>
              <a:gd name="adj1" fmla="val 45785"/>
              <a:gd name="adj2" fmla="val 0"/>
            </a:avLst>
          </a:prstGeom>
          <a:noFill/>
          <a:ln>
            <a:noFill/>
          </a:ln>
        </p:spPr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5993900" y="5136667"/>
            <a:ext cx="34988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5952700" y="14618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673" y="8376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813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bg>
      <p:bgPr>
        <a:solidFill>
          <a:schemeClr val="accen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 amt="50000"/>
          </a:blip>
          <a:srcRect l="1709" t="9567" r="1699"/>
          <a:stretch/>
        </p:blipFill>
        <p:spPr>
          <a:xfrm>
            <a:off x="601200" y="0"/>
            <a:ext cx="10989600" cy="6858000"/>
          </a:xfrm>
          <a:prstGeom prst="round2SameRect">
            <a:avLst>
              <a:gd name="adj1" fmla="val 0"/>
              <a:gd name="adj2" fmla="val 50000"/>
            </a:avLst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4346600" y="5781900"/>
            <a:ext cx="34988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1364800" y="2912200"/>
            <a:ext cx="9462400" cy="21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2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1">
  <p:cSld name="Divider Slide 1">
    <p:bg>
      <p:bgPr>
        <a:solidFill>
          <a:schemeClr val="accen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>
            <a:spLocks noGrp="1"/>
          </p:cNvSpPr>
          <p:nvPr>
            <p:ph type="pic" idx="2"/>
          </p:nvPr>
        </p:nvSpPr>
        <p:spPr>
          <a:xfrm rot="10800000">
            <a:off x="0" y="10300"/>
            <a:ext cx="12192000" cy="39232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79" name="Google Shape;7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ctrTitle"/>
          </p:nvPr>
        </p:nvSpPr>
        <p:spPr>
          <a:xfrm>
            <a:off x="420167" y="4469667"/>
            <a:ext cx="4563600" cy="2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4119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>
  <p:cSld name="Divider Slide 2">
    <p:bg>
      <p:bgPr>
        <a:solidFill>
          <a:schemeClr val="accent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>
            <a:spLocks noGrp="1"/>
          </p:cNvSpPr>
          <p:nvPr>
            <p:ph type="pic" idx="2"/>
          </p:nvPr>
        </p:nvSpPr>
        <p:spPr>
          <a:xfrm rot="10800000">
            <a:off x="659200" y="10333"/>
            <a:ext cx="11532800" cy="4448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84" name="Google Shape;84;p18"/>
          <p:cNvSpPr txBox="1">
            <a:spLocks noGrp="1"/>
          </p:cNvSpPr>
          <p:nvPr>
            <p:ph type="ctrTitle"/>
          </p:nvPr>
        </p:nvSpPr>
        <p:spPr>
          <a:xfrm>
            <a:off x="420167" y="4469667"/>
            <a:ext cx="4563600" cy="1862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 idx="3"/>
          </p:nvPr>
        </p:nvSpPr>
        <p:spPr>
          <a:xfrm>
            <a:off x="9122633" y="2682233"/>
            <a:ext cx="28316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34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3">
  <p:cSld name="Divider Slide 3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>
            <a:spLocks noGrp="1"/>
          </p:cNvSpPr>
          <p:nvPr>
            <p:ph type="pic" idx="2"/>
          </p:nvPr>
        </p:nvSpPr>
        <p:spPr>
          <a:xfrm rot="10800000">
            <a:off x="659200" y="10333"/>
            <a:ext cx="11532800" cy="4448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89" name="Google Shape;89;p19"/>
          <p:cNvSpPr txBox="1">
            <a:spLocks noGrp="1"/>
          </p:cNvSpPr>
          <p:nvPr>
            <p:ph type="ctrTitle"/>
          </p:nvPr>
        </p:nvSpPr>
        <p:spPr>
          <a:xfrm>
            <a:off x="526400" y="4469667"/>
            <a:ext cx="5027200" cy="936400"/>
          </a:xfrm>
          <a:prstGeom prst="rect">
            <a:avLst/>
          </a:prstGeom>
        </p:spPr>
        <p:txBody>
          <a:bodyPr spcFirstLastPara="1" wrap="square" lIns="0" tIns="91425" rIns="91425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3"/>
          </p:nvPr>
        </p:nvSpPr>
        <p:spPr>
          <a:xfrm>
            <a:off x="9122633" y="2682233"/>
            <a:ext cx="28316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526400" y="5962133"/>
            <a:ext cx="5138400" cy="369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12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4">
  <p:cSld name="Divider Slide 4">
    <p:bg>
      <p:bgPr>
        <a:solidFill>
          <a:schemeClr val="accen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/>
          <p:nvPr/>
        </p:nvSpPr>
        <p:spPr>
          <a:xfrm>
            <a:off x="0" y="0"/>
            <a:ext cx="9246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0"/>
          <p:cNvSpPr txBox="1">
            <a:spLocks noGrp="1"/>
          </p:cNvSpPr>
          <p:nvPr>
            <p:ph type="ctrTitle"/>
          </p:nvPr>
        </p:nvSpPr>
        <p:spPr>
          <a:xfrm>
            <a:off x="526400" y="2498000"/>
            <a:ext cx="4563600" cy="18620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" name="Google Shape;97;p20"/>
          <p:cNvSpPr>
            <a:spLocks noGrp="1"/>
          </p:cNvSpPr>
          <p:nvPr>
            <p:ph type="pic" idx="2"/>
          </p:nvPr>
        </p:nvSpPr>
        <p:spPr>
          <a:xfrm rot="10800000">
            <a:off x="6749933" y="0"/>
            <a:ext cx="4902400" cy="6858000"/>
          </a:xfrm>
          <a:prstGeom prst="round2SameRect">
            <a:avLst>
              <a:gd name="adj1" fmla="val 45785"/>
              <a:gd name="adj2" fmla="val 0"/>
            </a:avLst>
          </a:prstGeom>
          <a:noFill/>
          <a:ln>
            <a:noFill/>
          </a:ln>
        </p:spPr>
      </p:sp>
      <p:sp>
        <p:nvSpPr>
          <p:cNvPr id="98" name="Google Shape;98;p20"/>
          <p:cNvSpPr txBox="1">
            <a:spLocks noGrp="1"/>
          </p:cNvSpPr>
          <p:nvPr>
            <p:ph type="title" idx="3"/>
          </p:nvPr>
        </p:nvSpPr>
        <p:spPr>
          <a:xfrm>
            <a:off x="8830800" y="2759600"/>
            <a:ext cx="2831600" cy="4098400"/>
          </a:xfrm>
          <a:prstGeom prst="rect">
            <a:avLst/>
          </a:prstGeom>
        </p:spPr>
        <p:txBody>
          <a:bodyPr spcFirstLastPara="1" wrap="square" lIns="91425" tIns="91425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1"/>
          </p:nvPr>
        </p:nvSpPr>
        <p:spPr>
          <a:xfrm>
            <a:off x="526400" y="5126667"/>
            <a:ext cx="3664800" cy="87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15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Divider Slide">
  <p:cSld name="Question Divider Slide">
    <p:bg>
      <p:bgPr>
        <a:solidFill>
          <a:srgbClr val="CEDDEC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1315967" y="133"/>
            <a:ext cx="10346400" cy="6858000"/>
          </a:xfrm>
          <a:prstGeom prst="round2SameRect">
            <a:avLst>
              <a:gd name="adj1" fmla="val 0"/>
              <a:gd name="adj2" fmla="val 33229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1"/>
          <p:cNvSpPr>
            <a:spLocks noGrp="1"/>
          </p:cNvSpPr>
          <p:nvPr>
            <p:ph type="pic" idx="2"/>
          </p:nvPr>
        </p:nvSpPr>
        <p:spPr>
          <a:xfrm rot="10800000">
            <a:off x="1193600" y="0"/>
            <a:ext cx="4902400" cy="6858000"/>
          </a:xfrm>
          <a:prstGeom prst="round2SameRect">
            <a:avLst>
              <a:gd name="adj1" fmla="val 43961"/>
              <a:gd name="adj2" fmla="val 0"/>
            </a:avLst>
          </a:prstGeom>
          <a:noFill/>
          <a:ln>
            <a:noFill/>
          </a:ln>
        </p:spPr>
      </p:sp>
      <p:sp>
        <p:nvSpPr>
          <p:cNvPr id="103" name="Google Shape;103;p21"/>
          <p:cNvSpPr txBox="1">
            <a:spLocks noGrp="1"/>
          </p:cNvSpPr>
          <p:nvPr>
            <p:ph type="ctrTitle"/>
          </p:nvPr>
        </p:nvSpPr>
        <p:spPr>
          <a:xfrm>
            <a:off x="6866300" y="3534000"/>
            <a:ext cx="3682400" cy="279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/>
          <p:nvPr/>
        </p:nvSpPr>
        <p:spPr>
          <a:xfrm>
            <a:off x="6866284" y="1214200"/>
            <a:ext cx="1929200" cy="1928800"/>
          </a:xfrm>
          <a:prstGeom prst="ellipse">
            <a:avLst/>
          </a:prstGeom>
          <a:solidFill>
            <a:srgbClr val="2C40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1"/>
          <p:cNvSpPr/>
          <p:nvPr/>
        </p:nvSpPr>
        <p:spPr>
          <a:xfrm>
            <a:off x="7109057" y="1456773"/>
            <a:ext cx="1443600" cy="1443600"/>
          </a:xfrm>
          <a:prstGeom prst="ellipse">
            <a:avLst/>
          </a:prstGeom>
          <a:solidFill>
            <a:srgbClr val="255E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6" name="Google Shape;106;p21"/>
          <p:cNvPicPr preferRelativeResize="0"/>
          <p:nvPr/>
        </p:nvPicPr>
        <p:blipFill rotWithShape="1">
          <a:blip r:embed="rId2">
            <a:alphaModFix/>
          </a:blip>
          <a:srcRect b="-11532"/>
          <a:stretch/>
        </p:blipFill>
        <p:spPr>
          <a:xfrm>
            <a:off x="7520800" y="1672099"/>
            <a:ext cx="619933" cy="1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/>
          <p:nvPr/>
        </p:nvSpPr>
        <p:spPr>
          <a:xfrm>
            <a:off x="7764133" y="2526167"/>
            <a:ext cx="191200" cy="19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21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4BB9-D791-5D47-AB14-D434C36B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BD2E5-00A3-264E-8584-E0C50C8E5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5B0F-CEFE-5B42-8074-F4DBE293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6B77-7D78-334B-9872-5BFBD65D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974EA-BC4D-F44A-91B0-C924CFCF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39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3799700" y="2893533"/>
            <a:ext cx="8426800" cy="39644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2"/>
          <p:cNvSpPr/>
          <p:nvPr/>
        </p:nvSpPr>
        <p:spPr>
          <a:xfrm rot="10800000" flipH="1">
            <a:off x="3827500" y="-21067"/>
            <a:ext cx="8400000" cy="4810400"/>
          </a:xfrm>
          <a:prstGeom prst="round1Rect">
            <a:avLst>
              <a:gd name="adj" fmla="val 376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2"/>
          <p:cNvSpPr/>
          <p:nvPr/>
        </p:nvSpPr>
        <p:spPr>
          <a:xfrm>
            <a:off x="0" y="4788367"/>
            <a:ext cx="3812800" cy="2069600"/>
          </a:xfrm>
          <a:prstGeom prst="rect">
            <a:avLst/>
          </a:prstGeom>
          <a:solidFill>
            <a:srgbClr val="2C40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3"/>
          </p:nvPr>
        </p:nvSpPr>
        <p:spPr>
          <a:xfrm>
            <a:off x="4808833" y="457200"/>
            <a:ext cx="6856800" cy="98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 sz="1333">
                <a:solidFill>
                  <a:schemeClr val="accent2"/>
                </a:solidFill>
              </a:defRPr>
            </a:lvl1pPr>
            <a:lvl2pPr marL="1219170" lvl="1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2pPr>
            <a:lvl3pPr marL="1828754" lvl="2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3pPr>
            <a:lvl4pPr marL="2438339" lvl="3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●"/>
              <a:defRPr sz="800">
                <a:solidFill>
                  <a:schemeClr val="accent2"/>
                </a:solidFill>
              </a:defRPr>
            </a:lvl4pPr>
            <a:lvl5pPr marL="3047924" lvl="4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5pPr>
            <a:lvl6pPr marL="3657509" lvl="5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6pPr>
            <a:lvl7pPr marL="4267093" lvl="6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●"/>
              <a:defRPr sz="800">
                <a:solidFill>
                  <a:schemeClr val="accent2"/>
                </a:solidFill>
              </a:defRPr>
            </a:lvl7pPr>
            <a:lvl8pPr marL="4876678" lvl="7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8pPr>
            <a:lvl9pPr marL="5486263" lvl="8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>
            <a:spLocks noGrp="1"/>
          </p:cNvSpPr>
          <p:nvPr>
            <p:ph type="pic" idx="4"/>
          </p:nvPr>
        </p:nvSpPr>
        <p:spPr>
          <a:xfrm>
            <a:off x="5025067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2"/>
          <p:cNvSpPr>
            <a:spLocks noGrp="1"/>
          </p:cNvSpPr>
          <p:nvPr>
            <p:ph type="pic" idx="5"/>
          </p:nvPr>
        </p:nvSpPr>
        <p:spPr>
          <a:xfrm>
            <a:off x="7453251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2"/>
          <p:cNvSpPr>
            <a:spLocks noGrp="1"/>
          </p:cNvSpPr>
          <p:nvPr>
            <p:ph type="pic" idx="6"/>
          </p:nvPr>
        </p:nvSpPr>
        <p:spPr>
          <a:xfrm>
            <a:off x="9885217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2"/>
          <p:cNvSpPr txBox="1">
            <a:spLocks noGrp="1"/>
          </p:cNvSpPr>
          <p:nvPr>
            <p:ph type="body" idx="7"/>
          </p:nvPr>
        </p:nvSpPr>
        <p:spPr>
          <a:xfrm>
            <a:off x="4798533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8"/>
          </p:nvPr>
        </p:nvSpPr>
        <p:spPr>
          <a:xfrm>
            <a:off x="7076067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9"/>
          </p:nvPr>
        </p:nvSpPr>
        <p:spPr>
          <a:xfrm>
            <a:off x="9508033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481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272">
          <p15:clr>
            <a:srgbClr val="E46962"/>
          </p15:clr>
        </p15:guide>
        <p15:guide id="6" pos="1801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Icon Layout 1">
  <p:cSld name="List Icon Layout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/>
          <p:nvPr/>
        </p:nvSpPr>
        <p:spPr>
          <a:xfrm>
            <a:off x="3820300" y="0"/>
            <a:ext cx="8371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3"/>
          <p:cNvSpPr>
            <a:spLocks noGrp="1"/>
          </p:cNvSpPr>
          <p:nvPr>
            <p:ph type="pic" idx="2"/>
          </p:nvPr>
        </p:nvSpPr>
        <p:spPr>
          <a:xfrm>
            <a:off x="0" y="2842067"/>
            <a:ext cx="3827600" cy="4016000"/>
          </a:xfrm>
          <a:prstGeom prst="round1Rect">
            <a:avLst>
              <a:gd name="adj" fmla="val 21713"/>
            </a:avLst>
          </a:prstGeom>
          <a:noFill/>
          <a:ln>
            <a:noFill/>
          </a:ln>
        </p:spPr>
      </p:sp>
      <p:sp>
        <p:nvSpPr>
          <p:cNvPr id="127" name="Google Shape;127;p2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>
            <a:spLocks noGrp="1"/>
          </p:cNvSpPr>
          <p:nvPr>
            <p:ph type="pic" idx="3"/>
          </p:nvPr>
        </p:nvSpPr>
        <p:spPr>
          <a:xfrm>
            <a:off x="4572000" y="11560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3"/>
          <p:cNvSpPr txBox="1">
            <a:spLocks noGrp="1"/>
          </p:cNvSpPr>
          <p:nvPr>
            <p:ph type="body" idx="4"/>
          </p:nvPr>
        </p:nvSpPr>
        <p:spPr>
          <a:xfrm>
            <a:off x="5318600" y="18589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5"/>
          </p:nvPr>
        </p:nvSpPr>
        <p:spPr>
          <a:xfrm>
            <a:off x="5292800" y="11868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>
            <a:spLocks noGrp="1"/>
          </p:cNvSpPr>
          <p:nvPr>
            <p:ph type="pic" idx="6"/>
          </p:nvPr>
        </p:nvSpPr>
        <p:spPr>
          <a:xfrm>
            <a:off x="4572000" y="28853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3"/>
          <p:cNvSpPr txBox="1">
            <a:spLocks noGrp="1"/>
          </p:cNvSpPr>
          <p:nvPr>
            <p:ph type="body" idx="7"/>
          </p:nvPr>
        </p:nvSpPr>
        <p:spPr>
          <a:xfrm>
            <a:off x="5318600" y="35882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8"/>
          </p:nvPr>
        </p:nvSpPr>
        <p:spPr>
          <a:xfrm>
            <a:off x="5292800" y="29161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>
            <a:spLocks noGrp="1"/>
          </p:cNvSpPr>
          <p:nvPr>
            <p:ph type="pic" idx="9"/>
          </p:nvPr>
        </p:nvSpPr>
        <p:spPr>
          <a:xfrm>
            <a:off x="4572000" y="46146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3"/>
          <p:cNvSpPr txBox="1">
            <a:spLocks noGrp="1"/>
          </p:cNvSpPr>
          <p:nvPr>
            <p:ph type="body" idx="13"/>
          </p:nvPr>
        </p:nvSpPr>
        <p:spPr>
          <a:xfrm>
            <a:off x="5318600" y="53175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4"/>
          </p:nvPr>
        </p:nvSpPr>
        <p:spPr>
          <a:xfrm>
            <a:off x="5292800" y="46454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>
            <a:spLocks noGrp="1"/>
          </p:cNvSpPr>
          <p:nvPr>
            <p:ph type="pic" idx="15"/>
          </p:nvPr>
        </p:nvSpPr>
        <p:spPr>
          <a:xfrm>
            <a:off x="8265500" y="11560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3"/>
          <p:cNvSpPr txBox="1">
            <a:spLocks noGrp="1"/>
          </p:cNvSpPr>
          <p:nvPr>
            <p:ph type="body" idx="16"/>
          </p:nvPr>
        </p:nvSpPr>
        <p:spPr>
          <a:xfrm>
            <a:off x="9012100" y="18589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17"/>
          </p:nvPr>
        </p:nvSpPr>
        <p:spPr>
          <a:xfrm>
            <a:off x="8986300" y="11868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>
            <a:spLocks noGrp="1"/>
          </p:cNvSpPr>
          <p:nvPr>
            <p:ph type="pic" idx="18"/>
          </p:nvPr>
        </p:nvSpPr>
        <p:spPr>
          <a:xfrm>
            <a:off x="8265500" y="28853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3"/>
          <p:cNvSpPr txBox="1">
            <a:spLocks noGrp="1"/>
          </p:cNvSpPr>
          <p:nvPr>
            <p:ph type="body" idx="19"/>
          </p:nvPr>
        </p:nvSpPr>
        <p:spPr>
          <a:xfrm>
            <a:off x="9012100" y="35882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20"/>
          </p:nvPr>
        </p:nvSpPr>
        <p:spPr>
          <a:xfrm>
            <a:off x="8986300" y="29161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>
            <a:spLocks noGrp="1"/>
          </p:cNvSpPr>
          <p:nvPr>
            <p:ph type="pic" idx="21"/>
          </p:nvPr>
        </p:nvSpPr>
        <p:spPr>
          <a:xfrm>
            <a:off x="8265500" y="46146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23"/>
          <p:cNvSpPr txBox="1">
            <a:spLocks noGrp="1"/>
          </p:cNvSpPr>
          <p:nvPr>
            <p:ph type="body" idx="22"/>
          </p:nvPr>
        </p:nvSpPr>
        <p:spPr>
          <a:xfrm>
            <a:off x="9012100" y="53175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23"/>
          </p:nvPr>
        </p:nvSpPr>
        <p:spPr>
          <a:xfrm>
            <a:off x="8986300" y="46454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526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160">
          <p15:clr>
            <a:srgbClr val="E46962"/>
          </p15:clr>
        </p15:guide>
        <p15:guide id="6" pos="1801">
          <p15:clr>
            <a:srgbClr val="E46962"/>
          </p15:clr>
        </p15:guide>
        <p15:guide id="7" orient="horz" pos="55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Icon Layout 2">
  <p:cSld name="List Icon Layout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/>
          <p:nvPr/>
        </p:nvSpPr>
        <p:spPr>
          <a:xfrm>
            <a:off x="3820300" y="0"/>
            <a:ext cx="8371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4"/>
          <p:cNvSpPr>
            <a:spLocks noGrp="1"/>
          </p:cNvSpPr>
          <p:nvPr>
            <p:ph type="pic" idx="2"/>
          </p:nvPr>
        </p:nvSpPr>
        <p:spPr>
          <a:xfrm>
            <a:off x="0" y="2842067"/>
            <a:ext cx="3827600" cy="4016000"/>
          </a:xfrm>
          <a:prstGeom prst="round1Rect">
            <a:avLst>
              <a:gd name="adj" fmla="val 21713"/>
            </a:avLst>
          </a:prstGeom>
          <a:noFill/>
          <a:ln>
            <a:noFill/>
          </a:ln>
        </p:spPr>
      </p:sp>
      <p:sp>
        <p:nvSpPr>
          <p:cNvPr id="151" name="Google Shape;151;p2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3"/>
          </p:nvPr>
        </p:nvSpPr>
        <p:spPr>
          <a:xfrm>
            <a:off x="5612605" y="8538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4"/>
          </p:nvPr>
        </p:nvSpPr>
        <p:spPr>
          <a:xfrm>
            <a:off x="5588000" y="4572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24"/>
          <p:cNvCxnSpPr>
            <a:endCxn id="157" idx="2"/>
          </p:cNvCxnSpPr>
          <p:nvPr/>
        </p:nvCxnSpPr>
        <p:spPr>
          <a:xfrm>
            <a:off x="4905200" y="816517"/>
            <a:ext cx="0" cy="5207600"/>
          </a:xfrm>
          <a:prstGeom prst="straightConnector1">
            <a:avLst/>
          </a:prstGeom>
          <a:noFill/>
          <a:ln w="9525" cap="flat" cmpd="sng">
            <a:solidFill>
              <a:srgbClr val="425C7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4"/>
          <p:cNvSpPr>
            <a:spLocks noGrp="1"/>
          </p:cNvSpPr>
          <p:nvPr>
            <p:ph type="pic" idx="5"/>
          </p:nvPr>
        </p:nvSpPr>
        <p:spPr>
          <a:xfrm>
            <a:off x="4701800" y="575517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24"/>
          <p:cNvSpPr txBox="1">
            <a:spLocks noGrp="1"/>
          </p:cNvSpPr>
          <p:nvPr>
            <p:ph type="body" idx="6"/>
          </p:nvPr>
        </p:nvSpPr>
        <p:spPr>
          <a:xfrm>
            <a:off x="5612605" y="2064767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7"/>
          </p:nvPr>
        </p:nvSpPr>
        <p:spPr>
          <a:xfrm>
            <a:off x="5588000" y="1668167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>
            <a:spLocks noGrp="1"/>
          </p:cNvSpPr>
          <p:nvPr>
            <p:ph type="pic" idx="8"/>
          </p:nvPr>
        </p:nvSpPr>
        <p:spPr>
          <a:xfrm>
            <a:off x="4701800" y="17864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4"/>
          <p:cNvSpPr txBox="1">
            <a:spLocks noGrp="1"/>
          </p:cNvSpPr>
          <p:nvPr>
            <p:ph type="body" idx="9"/>
          </p:nvPr>
        </p:nvSpPr>
        <p:spPr>
          <a:xfrm>
            <a:off x="5612605" y="33311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3"/>
          </p:nvPr>
        </p:nvSpPr>
        <p:spPr>
          <a:xfrm>
            <a:off x="5588000" y="29345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4"/>
          <p:cNvSpPr>
            <a:spLocks noGrp="1"/>
          </p:cNvSpPr>
          <p:nvPr>
            <p:ph type="pic" idx="14"/>
          </p:nvPr>
        </p:nvSpPr>
        <p:spPr>
          <a:xfrm>
            <a:off x="4701800" y="3052817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24"/>
          <p:cNvSpPr txBox="1">
            <a:spLocks noGrp="1"/>
          </p:cNvSpPr>
          <p:nvPr>
            <p:ph type="body" idx="15"/>
          </p:nvPr>
        </p:nvSpPr>
        <p:spPr>
          <a:xfrm>
            <a:off x="5612605" y="4597433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16"/>
          </p:nvPr>
        </p:nvSpPr>
        <p:spPr>
          <a:xfrm>
            <a:off x="5588000" y="4200833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>
            <a:spLocks noGrp="1"/>
          </p:cNvSpPr>
          <p:nvPr>
            <p:ph type="pic" idx="17"/>
          </p:nvPr>
        </p:nvSpPr>
        <p:spPr>
          <a:xfrm>
            <a:off x="4701800" y="43191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24"/>
          <p:cNvSpPr txBox="1">
            <a:spLocks noGrp="1"/>
          </p:cNvSpPr>
          <p:nvPr>
            <p:ph type="body" idx="18"/>
          </p:nvPr>
        </p:nvSpPr>
        <p:spPr>
          <a:xfrm>
            <a:off x="5612605" y="58084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subTitle" idx="19"/>
          </p:nvPr>
        </p:nvSpPr>
        <p:spPr>
          <a:xfrm>
            <a:off x="5588000" y="54118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>
            <a:spLocks noGrp="1"/>
          </p:cNvSpPr>
          <p:nvPr>
            <p:ph type="pic" idx="20"/>
          </p:nvPr>
        </p:nvSpPr>
        <p:spPr>
          <a:xfrm>
            <a:off x="4701800" y="5530117"/>
            <a:ext cx="406800" cy="494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4736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160">
          <p15:clr>
            <a:srgbClr val="E46962"/>
          </p15:clr>
        </p15:guide>
        <p15:guide id="6" pos="1801">
          <p15:clr>
            <a:srgbClr val="E46962"/>
          </p15:clr>
        </p15:guide>
        <p15:guide id="7" orient="horz" pos="554">
          <p15:clr>
            <a:srgbClr val="E46962"/>
          </p15:clr>
        </p15:guide>
        <p15:guide id="8" pos="264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ber Layout 1">
  <p:cSld name="List Number Layout 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3"/>
          </p:nvPr>
        </p:nvSpPr>
        <p:spPr>
          <a:xfrm>
            <a:off x="7634333" y="765833"/>
            <a:ext cx="3461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>
            <a:spLocks noGrp="1"/>
          </p:cNvSpPr>
          <p:nvPr>
            <p:ph type="body" idx="4"/>
          </p:nvPr>
        </p:nvSpPr>
        <p:spPr>
          <a:xfrm>
            <a:off x="8398400" y="3182717"/>
            <a:ext cx="3171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5"/>
          </p:nvPr>
        </p:nvSpPr>
        <p:spPr>
          <a:xfrm>
            <a:off x="8398400" y="2650151"/>
            <a:ext cx="3205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6"/>
          </p:nvPr>
        </p:nvSpPr>
        <p:spPr>
          <a:xfrm>
            <a:off x="9100400" y="5067033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ubTitle" idx="7"/>
          </p:nvPr>
        </p:nvSpPr>
        <p:spPr>
          <a:xfrm>
            <a:off x="9100400" y="4534467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5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7478567" y="23397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8088400" y="422226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0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566">
          <p15:clr>
            <a:srgbClr val="E46962"/>
          </p15:clr>
        </p15:guide>
        <p15:guide id="8" orient="horz" pos="362">
          <p15:clr>
            <a:srgbClr val="E46962"/>
          </p15:clr>
        </p15:guide>
        <p15:guide id="9" orient="horz" pos="2347">
          <p15:clr>
            <a:srgbClr val="E46962"/>
          </p15:clr>
        </p15:guide>
        <p15:guide id="10" orient="horz" pos="1355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ber Layout 2">
  <p:cSld name="List Number Layout 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2"/>
          </p:nvPr>
        </p:nvSpPr>
        <p:spPr>
          <a:xfrm>
            <a:off x="7606467" y="123766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3"/>
          </p:nvPr>
        </p:nvSpPr>
        <p:spPr>
          <a:xfrm>
            <a:off x="7606467" y="765833"/>
            <a:ext cx="3461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body" idx="4"/>
          </p:nvPr>
        </p:nvSpPr>
        <p:spPr>
          <a:xfrm>
            <a:off x="8358651" y="2514112"/>
            <a:ext cx="3171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5"/>
          </p:nvPr>
        </p:nvSpPr>
        <p:spPr>
          <a:xfrm>
            <a:off x="8358651" y="2081685"/>
            <a:ext cx="3205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6"/>
          </p:nvPr>
        </p:nvSpPr>
        <p:spPr>
          <a:xfrm>
            <a:off x="8767267" y="3790564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7"/>
          </p:nvPr>
        </p:nvSpPr>
        <p:spPr>
          <a:xfrm>
            <a:off x="8767267" y="3358155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7411584" y="1743229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7799500" y="303282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8"/>
          </p:nvPr>
        </p:nvSpPr>
        <p:spPr>
          <a:xfrm>
            <a:off x="9100400" y="5067017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9"/>
          </p:nvPr>
        </p:nvSpPr>
        <p:spPr>
          <a:xfrm>
            <a:off x="9100400" y="4634624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8126300" y="432241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301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576">
          <p15:clr>
            <a:srgbClr val="E46962"/>
          </p15:clr>
        </p15:guide>
        <p15:guide id="8" orient="horz" pos="362">
          <p15:clr>
            <a:srgbClr val="E46962"/>
          </p15:clr>
        </p15:guide>
        <p15:guide id="9" orient="horz" pos="2347">
          <p15:clr>
            <a:srgbClr val="E46962"/>
          </p15:clr>
        </p15:guide>
        <p15:guide id="10" orient="horz" pos="1355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er Layout 3">
  <p:cSld name="List Numer Layout 3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body" idx="2"/>
          </p:nvPr>
        </p:nvSpPr>
        <p:spPr>
          <a:xfrm>
            <a:off x="7606467" y="1180967"/>
            <a:ext cx="34244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3"/>
          </p:nvPr>
        </p:nvSpPr>
        <p:spPr>
          <a:xfrm>
            <a:off x="7606467" y="899833"/>
            <a:ext cx="34612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7219017" y="1534080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7572733" y="2614526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7923000" y="3694972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8256000" y="477541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5" name="Google Shape;215;p27"/>
          <p:cNvSpPr txBox="1">
            <a:spLocks noGrp="1"/>
          </p:cNvSpPr>
          <p:nvPr>
            <p:ph type="body" idx="4"/>
          </p:nvPr>
        </p:nvSpPr>
        <p:spPr>
          <a:xfrm>
            <a:off x="8230667" y="2240167"/>
            <a:ext cx="34244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5"/>
          </p:nvPr>
        </p:nvSpPr>
        <p:spPr>
          <a:xfrm>
            <a:off x="8230667" y="1959033"/>
            <a:ext cx="34612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body" idx="6"/>
          </p:nvPr>
        </p:nvSpPr>
        <p:spPr>
          <a:xfrm>
            <a:off x="8561600" y="3299367"/>
            <a:ext cx="30680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7"/>
          </p:nvPr>
        </p:nvSpPr>
        <p:spPr>
          <a:xfrm>
            <a:off x="8561600" y="3018233"/>
            <a:ext cx="31008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body" idx="8"/>
          </p:nvPr>
        </p:nvSpPr>
        <p:spPr>
          <a:xfrm>
            <a:off x="8946767" y="4358567"/>
            <a:ext cx="26872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9"/>
          </p:nvPr>
        </p:nvSpPr>
        <p:spPr>
          <a:xfrm>
            <a:off x="8946767" y="4077433"/>
            <a:ext cx="27156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body" idx="13"/>
          </p:nvPr>
        </p:nvSpPr>
        <p:spPr>
          <a:xfrm>
            <a:off x="9200200" y="5459233"/>
            <a:ext cx="2436000" cy="37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4"/>
          </p:nvPr>
        </p:nvSpPr>
        <p:spPr>
          <a:xfrm>
            <a:off x="9200200" y="5178100"/>
            <a:ext cx="24620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163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362">
          <p15:clr>
            <a:srgbClr val="E46962"/>
          </p15:clr>
        </p15:guide>
        <p15:guide id="8" orient="horz" pos="2347">
          <p15:clr>
            <a:srgbClr val="E46962"/>
          </p15:clr>
        </p15:guide>
        <p15:guide id="9" orient="horz" pos="1355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1">
  <p:cSld name="Time Layout 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/>
          <p:nvPr/>
        </p:nvSpPr>
        <p:spPr>
          <a:xfrm rot="10800000">
            <a:off x="5218800" y="0"/>
            <a:ext cx="7065200" cy="2396400"/>
          </a:xfrm>
          <a:prstGeom prst="round1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26" name="Google Shape;226;p28"/>
          <p:cNvCxnSpPr/>
          <p:nvPr/>
        </p:nvCxnSpPr>
        <p:spPr>
          <a:xfrm>
            <a:off x="-29300" y="3719500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28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body" idx="2"/>
          </p:nvPr>
        </p:nvSpPr>
        <p:spPr>
          <a:xfrm>
            <a:off x="526400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3"/>
          </p:nvPr>
        </p:nvSpPr>
        <p:spPr>
          <a:xfrm>
            <a:off x="5908267" y="655367"/>
            <a:ext cx="1965600" cy="12008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body" idx="4"/>
          </p:nvPr>
        </p:nvSpPr>
        <p:spPr>
          <a:xfrm>
            <a:off x="3446667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5"/>
          </p:nvPr>
        </p:nvSpPr>
        <p:spPr>
          <a:xfrm>
            <a:off x="6366933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body" idx="6"/>
          </p:nvPr>
        </p:nvSpPr>
        <p:spPr>
          <a:xfrm>
            <a:off x="9287200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235" name="Google Shape;235;p28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11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985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2">
  <p:cSld name="Time Layout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>
            <a:spLocks noGrp="1"/>
          </p:cNvSpPr>
          <p:nvPr>
            <p:ph type="pic" idx="2"/>
          </p:nvPr>
        </p:nvSpPr>
        <p:spPr>
          <a:xfrm rot="10800000">
            <a:off x="3810000" y="-20600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cxnSp>
        <p:nvCxnSpPr>
          <p:cNvPr id="238" name="Google Shape;238;p29"/>
          <p:cNvCxnSpPr/>
          <p:nvPr/>
        </p:nvCxnSpPr>
        <p:spPr>
          <a:xfrm>
            <a:off x="-29300" y="3853767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2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body" idx="3"/>
          </p:nvPr>
        </p:nvSpPr>
        <p:spPr>
          <a:xfrm>
            <a:off x="526400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4"/>
          </p:nvPr>
        </p:nvSpPr>
        <p:spPr>
          <a:xfrm>
            <a:off x="3446667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body" idx="5"/>
          </p:nvPr>
        </p:nvSpPr>
        <p:spPr>
          <a:xfrm>
            <a:off x="6366933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9"/>
          <p:cNvSpPr txBox="1">
            <a:spLocks noGrp="1"/>
          </p:cNvSpPr>
          <p:nvPr>
            <p:ph type="body" idx="6"/>
          </p:nvPr>
        </p:nvSpPr>
        <p:spPr>
          <a:xfrm>
            <a:off x="9287200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9"/>
          <p:cNvSpPr>
            <a:spLocks noGrp="1"/>
          </p:cNvSpPr>
          <p:nvPr>
            <p:ph type="pic" idx="7"/>
          </p:nvPr>
        </p:nvSpPr>
        <p:spPr>
          <a:xfrm>
            <a:off x="5264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29"/>
          <p:cNvSpPr>
            <a:spLocks noGrp="1"/>
          </p:cNvSpPr>
          <p:nvPr>
            <p:ph type="pic" idx="8"/>
          </p:nvPr>
        </p:nvSpPr>
        <p:spPr>
          <a:xfrm>
            <a:off x="35606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29"/>
          <p:cNvSpPr>
            <a:spLocks noGrp="1"/>
          </p:cNvSpPr>
          <p:nvPr>
            <p:ph type="pic" idx="9"/>
          </p:nvPr>
        </p:nvSpPr>
        <p:spPr>
          <a:xfrm>
            <a:off x="65948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29"/>
          <p:cNvSpPr>
            <a:spLocks noGrp="1"/>
          </p:cNvSpPr>
          <p:nvPr>
            <p:ph type="pic" idx="13"/>
          </p:nvPr>
        </p:nvSpPr>
        <p:spPr>
          <a:xfrm>
            <a:off x="92872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0" name="Google Shape;250;p2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99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2126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3">
  <p:cSld name="Time Layout 3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>
            <a:spLocks noGrp="1"/>
          </p:cNvSpPr>
          <p:nvPr>
            <p:ph type="pic" idx="2"/>
          </p:nvPr>
        </p:nvSpPr>
        <p:spPr>
          <a:xfrm rot="10800000">
            <a:off x="3810000" y="-20600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cxnSp>
        <p:nvCxnSpPr>
          <p:cNvPr id="253" name="Google Shape;253;p30"/>
          <p:cNvCxnSpPr/>
          <p:nvPr/>
        </p:nvCxnSpPr>
        <p:spPr>
          <a:xfrm>
            <a:off x="-29300" y="3805584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3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3"/>
          </p:nvPr>
        </p:nvSpPr>
        <p:spPr>
          <a:xfrm>
            <a:off x="5264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4"/>
          </p:nvPr>
        </p:nvSpPr>
        <p:spPr>
          <a:xfrm>
            <a:off x="35606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5"/>
          </p:nvPr>
        </p:nvSpPr>
        <p:spPr>
          <a:xfrm>
            <a:off x="65948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6"/>
          </p:nvPr>
        </p:nvSpPr>
        <p:spPr>
          <a:xfrm>
            <a:off x="92872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0"/>
          <p:cNvSpPr>
            <a:spLocks noGrp="1"/>
          </p:cNvSpPr>
          <p:nvPr>
            <p:ph type="pic" idx="7"/>
          </p:nvPr>
        </p:nvSpPr>
        <p:spPr>
          <a:xfrm>
            <a:off x="5264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30"/>
          <p:cNvSpPr>
            <a:spLocks noGrp="1"/>
          </p:cNvSpPr>
          <p:nvPr>
            <p:ph type="pic" idx="8"/>
          </p:nvPr>
        </p:nvSpPr>
        <p:spPr>
          <a:xfrm>
            <a:off x="35606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30"/>
          <p:cNvSpPr>
            <a:spLocks noGrp="1"/>
          </p:cNvSpPr>
          <p:nvPr>
            <p:ph type="pic" idx="9"/>
          </p:nvPr>
        </p:nvSpPr>
        <p:spPr>
          <a:xfrm>
            <a:off x="65948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30"/>
          <p:cNvSpPr>
            <a:spLocks noGrp="1"/>
          </p:cNvSpPr>
          <p:nvPr>
            <p:ph type="pic" idx="13"/>
          </p:nvPr>
        </p:nvSpPr>
        <p:spPr>
          <a:xfrm>
            <a:off x="92872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30"/>
          <p:cNvSpPr txBox="1">
            <a:spLocks noGrp="1"/>
          </p:cNvSpPr>
          <p:nvPr>
            <p:ph type="subTitle" idx="14"/>
          </p:nvPr>
        </p:nvSpPr>
        <p:spPr>
          <a:xfrm>
            <a:off x="5264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15"/>
          </p:nvPr>
        </p:nvSpPr>
        <p:spPr>
          <a:xfrm>
            <a:off x="35606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subTitle" idx="16"/>
          </p:nvPr>
        </p:nvSpPr>
        <p:spPr>
          <a:xfrm>
            <a:off x="65948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subTitle" idx="17"/>
          </p:nvPr>
        </p:nvSpPr>
        <p:spPr>
          <a:xfrm>
            <a:off x="92872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269" name="Google Shape;269;p3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411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98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rane Layout 1">
  <p:cSld name="Engrane Layout 1">
    <p:bg>
      <p:bgPr>
        <a:solidFill>
          <a:schemeClr val="accent3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/>
          <p:nvPr/>
        </p:nvSpPr>
        <p:spPr>
          <a:xfrm>
            <a:off x="4447328" y="2811504"/>
            <a:ext cx="1082400" cy="10824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1"/>
          <p:cNvSpPr/>
          <p:nvPr/>
        </p:nvSpPr>
        <p:spPr>
          <a:xfrm>
            <a:off x="3113959" y="4781571"/>
            <a:ext cx="1218400" cy="12184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3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31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1"/>
          <p:cNvSpPr/>
          <p:nvPr/>
        </p:nvSpPr>
        <p:spPr>
          <a:xfrm>
            <a:off x="4315281" y="539937"/>
            <a:ext cx="914000" cy="9140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78" name="Google Shape;278;p31"/>
          <p:cNvCxnSpPr>
            <a:stCxn id="277" idx="4"/>
            <a:endCxn id="271" idx="0"/>
          </p:cNvCxnSpPr>
          <p:nvPr/>
        </p:nvCxnSpPr>
        <p:spPr>
          <a:xfrm>
            <a:off x="4772281" y="1453937"/>
            <a:ext cx="216400" cy="13576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31"/>
          <p:cNvCxnSpPr>
            <a:stCxn id="271" idx="4"/>
            <a:endCxn id="272" idx="7"/>
          </p:cNvCxnSpPr>
          <p:nvPr/>
        </p:nvCxnSpPr>
        <p:spPr>
          <a:xfrm flipH="1">
            <a:off x="4154128" y="3893904"/>
            <a:ext cx="834400" cy="10660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p3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1" name="Google Shape;281;p31"/>
          <p:cNvSpPr>
            <a:spLocks noGrp="1"/>
          </p:cNvSpPr>
          <p:nvPr>
            <p:ph type="pic" idx="3"/>
          </p:nvPr>
        </p:nvSpPr>
        <p:spPr>
          <a:xfrm rot="10800000" flipH="1">
            <a:off x="517767" y="468933"/>
            <a:ext cx="3295200" cy="4686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282" name="Google Shape;282;p31"/>
          <p:cNvSpPr>
            <a:spLocks noGrp="1"/>
          </p:cNvSpPr>
          <p:nvPr>
            <p:ph type="pic" idx="4"/>
          </p:nvPr>
        </p:nvSpPr>
        <p:spPr>
          <a:xfrm>
            <a:off x="4568867" y="7350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31"/>
          <p:cNvSpPr>
            <a:spLocks noGrp="1"/>
          </p:cNvSpPr>
          <p:nvPr>
            <p:ph type="pic" idx="5"/>
          </p:nvPr>
        </p:nvSpPr>
        <p:spPr>
          <a:xfrm>
            <a:off x="4785133" y="31056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p31"/>
          <p:cNvSpPr>
            <a:spLocks noGrp="1"/>
          </p:cNvSpPr>
          <p:nvPr>
            <p:ph type="pic" idx="6"/>
          </p:nvPr>
        </p:nvSpPr>
        <p:spPr>
          <a:xfrm>
            <a:off x="3519767" y="51437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31"/>
          <p:cNvSpPr txBox="1">
            <a:spLocks noGrp="1"/>
          </p:cNvSpPr>
          <p:nvPr>
            <p:ph type="subTitle" idx="7"/>
          </p:nvPr>
        </p:nvSpPr>
        <p:spPr>
          <a:xfrm>
            <a:off x="6437933" y="722933"/>
            <a:ext cx="5224400" cy="914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body" idx="8"/>
          </p:nvPr>
        </p:nvSpPr>
        <p:spPr>
          <a:xfrm>
            <a:off x="6428167" y="1621700"/>
            <a:ext cx="52244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1"/>
          <p:cNvSpPr>
            <a:spLocks noGrp="1"/>
          </p:cNvSpPr>
          <p:nvPr>
            <p:ph type="pic" idx="9"/>
          </p:nvPr>
        </p:nvSpPr>
        <p:spPr>
          <a:xfrm>
            <a:off x="6437933" y="4503600"/>
            <a:ext cx="1384000" cy="149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pic>
        <p:nvPicPr>
          <p:cNvPr id="288" name="Google Shape;28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 txBox="1">
            <a:spLocks noGrp="1"/>
          </p:cNvSpPr>
          <p:nvPr>
            <p:ph type="body" idx="13"/>
          </p:nvPr>
        </p:nvSpPr>
        <p:spPr>
          <a:xfrm>
            <a:off x="8108333" y="4351300"/>
            <a:ext cx="27980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sz="1333" i="1">
                <a:solidFill>
                  <a:schemeClr val="accent5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4"/>
          </p:nvPr>
        </p:nvSpPr>
        <p:spPr>
          <a:xfrm>
            <a:off x="8108333" y="5609567"/>
            <a:ext cx="2798000" cy="39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333" b="1">
                <a:solidFill>
                  <a:schemeClr val="accen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142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395B-FE03-1843-8A9D-9B724114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1BA55-6B75-E64D-BB19-6B99109C9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26E65-A3EB-FC4A-B850-2034EF62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78B54-B849-094B-A375-EFA551C8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C9D27-1E68-5A43-B98D-54F1634D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rane Layout 2">
  <p:cSld name="Engrane Layout 2">
    <p:bg>
      <p:bgPr>
        <a:solidFill>
          <a:schemeClr val="accent3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"/>
          <p:cNvSpPr/>
          <p:nvPr/>
        </p:nvSpPr>
        <p:spPr>
          <a:xfrm>
            <a:off x="4447328" y="2811504"/>
            <a:ext cx="1082400" cy="10824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293" name="Google Shape;293;p32"/>
          <p:cNvSpPr/>
          <p:nvPr/>
        </p:nvSpPr>
        <p:spPr>
          <a:xfrm>
            <a:off x="3113959" y="4781571"/>
            <a:ext cx="1218400" cy="1218400"/>
          </a:xfrm>
          <a:prstGeom prst="ellipse">
            <a:avLst/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294" name="Google Shape;294;p3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96" name="Google Shape;296;p3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4315281" y="539937"/>
            <a:ext cx="914000" cy="914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cxnSp>
        <p:nvCxnSpPr>
          <p:cNvPr id="299" name="Google Shape;299;p32"/>
          <p:cNvCxnSpPr>
            <a:stCxn id="298" idx="4"/>
            <a:endCxn id="292" idx="0"/>
          </p:cNvCxnSpPr>
          <p:nvPr/>
        </p:nvCxnSpPr>
        <p:spPr>
          <a:xfrm>
            <a:off x="4772281" y="1453937"/>
            <a:ext cx="216400" cy="13576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32"/>
          <p:cNvCxnSpPr>
            <a:stCxn id="292" idx="4"/>
            <a:endCxn id="293" idx="7"/>
          </p:cNvCxnSpPr>
          <p:nvPr/>
        </p:nvCxnSpPr>
        <p:spPr>
          <a:xfrm flipH="1">
            <a:off x="4154128" y="3893904"/>
            <a:ext cx="834400" cy="10660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3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32"/>
          <p:cNvSpPr>
            <a:spLocks noGrp="1"/>
          </p:cNvSpPr>
          <p:nvPr>
            <p:ph type="pic" idx="3"/>
          </p:nvPr>
        </p:nvSpPr>
        <p:spPr>
          <a:xfrm rot="10800000" flipH="1">
            <a:off x="517767" y="468933"/>
            <a:ext cx="3295200" cy="4686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03" name="Google Shape;303;p32"/>
          <p:cNvSpPr>
            <a:spLocks noGrp="1"/>
          </p:cNvSpPr>
          <p:nvPr>
            <p:ph type="pic" idx="4"/>
          </p:nvPr>
        </p:nvSpPr>
        <p:spPr>
          <a:xfrm>
            <a:off x="4568867" y="7350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32"/>
          <p:cNvSpPr>
            <a:spLocks noGrp="1"/>
          </p:cNvSpPr>
          <p:nvPr>
            <p:ph type="pic" idx="5"/>
          </p:nvPr>
        </p:nvSpPr>
        <p:spPr>
          <a:xfrm>
            <a:off x="4785133" y="31056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32"/>
          <p:cNvSpPr>
            <a:spLocks noGrp="1"/>
          </p:cNvSpPr>
          <p:nvPr>
            <p:ph type="pic" idx="6"/>
          </p:nvPr>
        </p:nvSpPr>
        <p:spPr>
          <a:xfrm>
            <a:off x="3519767" y="51437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32"/>
          <p:cNvSpPr txBox="1">
            <a:spLocks noGrp="1"/>
          </p:cNvSpPr>
          <p:nvPr>
            <p:ph type="subTitle" idx="7"/>
          </p:nvPr>
        </p:nvSpPr>
        <p:spPr>
          <a:xfrm>
            <a:off x="6437933" y="722933"/>
            <a:ext cx="5224400" cy="914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2"/>
          <p:cNvSpPr txBox="1">
            <a:spLocks noGrp="1"/>
          </p:cNvSpPr>
          <p:nvPr>
            <p:ph type="body" idx="8"/>
          </p:nvPr>
        </p:nvSpPr>
        <p:spPr>
          <a:xfrm>
            <a:off x="6428167" y="1621700"/>
            <a:ext cx="52244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32"/>
          <p:cNvSpPr>
            <a:spLocks noGrp="1"/>
          </p:cNvSpPr>
          <p:nvPr>
            <p:ph type="pic" idx="9"/>
          </p:nvPr>
        </p:nvSpPr>
        <p:spPr>
          <a:xfrm>
            <a:off x="6437933" y="4503600"/>
            <a:ext cx="1384000" cy="149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pic>
        <p:nvPicPr>
          <p:cNvPr id="309" name="Google Shape;30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>
            <a:spLocks noGrp="1"/>
          </p:cNvSpPr>
          <p:nvPr>
            <p:ph type="body" idx="13"/>
          </p:nvPr>
        </p:nvSpPr>
        <p:spPr>
          <a:xfrm>
            <a:off x="8108333" y="4351300"/>
            <a:ext cx="27980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sz="1333" i="1">
                <a:solidFill>
                  <a:schemeClr val="accent5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32"/>
          <p:cNvSpPr txBox="1">
            <a:spLocks noGrp="1"/>
          </p:cNvSpPr>
          <p:nvPr>
            <p:ph type="body" idx="14"/>
          </p:nvPr>
        </p:nvSpPr>
        <p:spPr>
          <a:xfrm>
            <a:off x="8108333" y="5609567"/>
            <a:ext cx="2798000" cy="39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333" b="1">
                <a:solidFill>
                  <a:schemeClr val="accen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273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1">
  <p:cSld name="Custom Slide 1"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/>
          <p:nvPr/>
        </p:nvSpPr>
        <p:spPr>
          <a:xfrm>
            <a:off x="8766833" y="0"/>
            <a:ext cx="34252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3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5" name="Google Shape;315;p3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16" name="Google Shape;316;p3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17" name="Google Shape;317;p3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8" name="Google Shape;318;p33"/>
          <p:cNvSpPr>
            <a:spLocks noGrp="1"/>
          </p:cNvSpPr>
          <p:nvPr>
            <p:ph type="pic" idx="2"/>
          </p:nvPr>
        </p:nvSpPr>
        <p:spPr>
          <a:xfrm flipH="1">
            <a:off x="7489700" y="457200"/>
            <a:ext cx="38972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19" name="Google Shape;319;p33"/>
          <p:cNvSpPr txBox="1">
            <a:spLocks noGrp="1"/>
          </p:cNvSpPr>
          <p:nvPr>
            <p:ph type="body" idx="3"/>
          </p:nvPr>
        </p:nvSpPr>
        <p:spPr>
          <a:xfrm>
            <a:off x="526400" y="45293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20" name="Google Shape;320;p3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22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2">
  <p:cSld name="Custom Slide 2"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3" name="Google Shape;323;p3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24" name="Google Shape;324;p34"/>
          <p:cNvSpPr>
            <a:spLocks noGrp="1"/>
          </p:cNvSpPr>
          <p:nvPr>
            <p:ph type="pic" idx="2"/>
          </p:nvPr>
        </p:nvSpPr>
        <p:spPr>
          <a:xfrm>
            <a:off x="526400" y="1828800"/>
            <a:ext cx="3286400" cy="23672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325" name="Google Shape;325;p34"/>
          <p:cNvSpPr txBox="1">
            <a:spLocks noGrp="1"/>
          </p:cNvSpPr>
          <p:nvPr>
            <p:ph type="body" idx="1"/>
          </p:nvPr>
        </p:nvSpPr>
        <p:spPr>
          <a:xfrm>
            <a:off x="526400" y="4529367"/>
            <a:ext cx="3286400" cy="1470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34"/>
          <p:cNvSpPr/>
          <p:nvPr/>
        </p:nvSpPr>
        <p:spPr>
          <a:xfrm>
            <a:off x="5705845" y="457200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34"/>
          <p:cNvSpPr/>
          <p:nvPr/>
        </p:nvSpPr>
        <p:spPr>
          <a:xfrm>
            <a:off x="8842813" y="457200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3687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34"/>
          <p:cNvSpPr/>
          <p:nvPr/>
        </p:nvSpPr>
        <p:spPr>
          <a:xfrm>
            <a:off x="5705845" y="3511952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3687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34"/>
          <p:cNvSpPr/>
          <p:nvPr/>
        </p:nvSpPr>
        <p:spPr>
          <a:xfrm>
            <a:off x="8842813" y="3511952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34"/>
          <p:cNvSpPr txBox="1">
            <a:spLocks noGrp="1"/>
          </p:cNvSpPr>
          <p:nvPr>
            <p:ph type="body" idx="3"/>
          </p:nvPr>
        </p:nvSpPr>
        <p:spPr>
          <a:xfrm>
            <a:off x="6085867" y="1808800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34"/>
          <p:cNvSpPr txBox="1">
            <a:spLocks noGrp="1"/>
          </p:cNvSpPr>
          <p:nvPr>
            <p:ph type="title" idx="4"/>
          </p:nvPr>
        </p:nvSpPr>
        <p:spPr>
          <a:xfrm>
            <a:off x="6085867" y="702800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0"/>
              <a:buFont typeface="Proxima Nova Semibold"/>
              <a:buNone/>
              <a:defRPr sz="5267" b="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2" name="Google Shape;332;p34"/>
          <p:cNvSpPr txBox="1">
            <a:spLocks noGrp="1"/>
          </p:cNvSpPr>
          <p:nvPr>
            <p:ph type="body" idx="5"/>
          </p:nvPr>
        </p:nvSpPr>
        <p:spPr>
          <a:xfrm>
            <a:off x="9214000" y="1808800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34"/>
          <p:cNvSpPr txBox="1">
            <a:spLocks noGrp="1"/>
          </p:cNvSpPr>
          <p:nvPr>
            <p:ph type="title" idx="6"/>
          </p:nvPr>
        </p:nvSpPr>
        <p:spPr>
          <a:xfrm>
            <a:off x="9214000" y="702800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50"/>
              <a:buFont typeface="Proxima Nova Semibold"/>
              <a:buNone/>
              <a:defRPr sz="5267" b="0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body" idx="7"/>
          </p:nvPr>
        </p:nvSpPr>
        <p:spPr>
          <a:xfrm>
            <a:off x="9214000" y="4863567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34"/>
          <p:cNvSpPr txBox="1">
            <a:spLocks noGrp="1"/>
          </p:cNvSpPr>
          <p:nvPr>
            <p:ph type="title" idx="8"/>
          </p:nvPr>
        </p:nvSpPr>
        <p:spPr>
          <a:xfrm>
            <a:off x="9214000" y="3757567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0"/>
              <a:buFont typeface="Proxima Nova Semibold"/>
              <a:buNone/>
              <a:defRPr sz="5267" b="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6" name="Google Shape;336;p34"/>
          <p:cNvSpPr txBox="1">
            <a:spLocks noGrp="1"/>
          </p:cNvSpPr>
          <p:nvPr>
            <p:ph type="body" idx="9"/>
          </p:nvPr>
        </p:nvSpPr>
        <p:spPr>
          <a:xfrm>
            <a:off x="6085867" y="4863567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34"/>
          <p:cNvSpPr txBox="1">
            <a:spLocks noGrp="1"/>
          </p:cNvSpPr>
          <p:nvPr>
            <p:ph type="title" idx="13"/>
          </p:nvPr>
        </p:nvSpPr>
        <p:spPr>
          <a:xfrm>
            <a:off x="6085867" y="3757567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50"/>
              <a:buFont typeface="Proxima Nova Semibold"/>
              <a:buNone/>
              <a:defRPr sz="5267" b="0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pic>
        <p:nvPicPr>
          <p:cNvPr id="338" name="Google Shape;338;p3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05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3">
  <p:cSld name="Custom Slide 3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/>
          <p:nvPr/>
        </p:nvSpPr>
        <p:spPr>
          <a:xfrm rot="10800000">
            <a:off x="3819600" y="467"/>
            <a:ext cx="8464400" cy="3337600"/>
          </a:xfrm>
          <a:prstGeom prst="round1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2" name="Google Shape;342;p3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43" name="Google Shape;343;p3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35"/>
          <p:cNvSpPr txBox="1">
            <a:spLocks noGrp="1"/>
          </p:cNvSpPr>
          <p:nvPr>
            <p:ph type="subTitle" idx="2"/>
          </p:nvPr>
        </p:nvSpPr>
        <p:spPr>
          <a:xfrm>
            <a:off x="4572000" y="1571867"/>
            <a:ext cx="2018400" cy="1200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body" idx="3"/>
          </p:nvPr>
        </p:nvSpPr>
        <p:spPr>
          <a:xfrm>
            <a:off x="7981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35"/>
          <p:cNvSpPr txBox="1">
            <a:spLocks noGrp="1"/>
          </p:cNvSpPr>
          <p:nvPr>
            <p:ph type="body" idx="4"/>
          </p:nvPr>
        </p:nvSpPr>
        <p:spPr>
          <a:xfrm>
            <a:off x="6986233" y="609600"/>
            <a:ext cx="4676000" cy="17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47" name="Google Shape;34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>
            <a:spLocks noGrp="1"/>
          </p:cNvSpPr>
          <p:nvPr>
            <p:ph type="title" idx="5"/>
          </p:nvPr>
        </p:nvSpPr>
        <p:spPr>
          <a:xfrm>
            <a:off x="4572000" y="450967"/>
            <a:ext cx="12520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Font typeface="Proxima Nova Semibold"/>
              <a:buNone/>
              <a:defRPr sz="5267" b="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49" name="Google Shape;349;p35"/>
          <p:cNvSpPr>
            <a:spLocks noGrp="1"/>
          </p:cNvSpPr>
          <p:nvPr>
            <p:ph type="pic" idx="6"/>
          </p:nvPr>
        </p:nvSpPr>
        <p:spPr>
          <a:xfrm>
            <a:off x="7209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35"/>
          <p:cNvSpPr>
            <a:spLocks noGrp="1"/>
          </p:cNvSpPr>
          <p:nvPr>
            <p:ph type="pic" idx="7"/>
          </p:nvPr>
        </p:nvSpPr>
        <p:spPr>
          <a:xfrm>
            <a:off x="3" y="3970000"/>
            <a:ext cx="6590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51" name="Google Shape;351;p35"/>
          <p:cNvSpPr txBox="1">
            <a:spLocks noGrp="1"/>
          </p:cNvSpPr>
          <p:nvPr>
            <p:ph type="body" idx="8"/>
          </p:nvPr>
        </p:nvSpPr>
        <p:spPr>
          <a:xfrm>
            <a:off x="7981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35"/>
          <p:cNvSpPr>
            <a:spLocks noGrp="1"/>
          </p:cNvSpPr>
          <p:nvPr>
            <p:ph type="pic" idx="9"/>
          </p:nvPr>
        </p:nvSpPr>
        <p:spPr>
          <a:xfrm>
            <a:off x="7209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35"/>
          <p:cNvSpPr txBox="1">
            <a:spLocks noGrp="1"/>
          </p:cNvSpPr>
          <p:nvPr>
            <p:ph type="body" idx="13"/>
          </p:nvPr>
        </p:nvSpPr>
        <p:spPr>
          <a:xfrm>
            <a:off x="10410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35"/>
          <p:cNvSpPr>
            <a:spLocks noGrp="1"/>
          </p:cNvSpPr>
          <p:nvPr>
            <p:ph type="pic" idx="14"/>
          </p:nvPr>
        </p:nvSpPr>
        <p:spPr>
          <a:xfrm>
            <a:off x="9638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35"/>
          <p:cNvSpPr txBox="1">
            <a:spLocks noGrp="1"/>
          </p:cNvSpPr>
          <p:nvPr>
            <p:ph type="body" idx="15"/>
          </p:nvPr>
        </p:nvSpPr>
        <p:spPr>
          <a:xfrm>
            <a:off x="10410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35"/>
          <p:cNvSpPr>
            <a:spLocks noGrp="1"/>
          </p:cNvSpPr>
          <p:nvPr>
            <p:ph type="pic" idx="16"/>
          </p:nvPr>
        </p:nvSpPr>
        <p:spPr>
          <a:xfrm>
            <a:off x="9638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2863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4">
  <p:cSld name="Custom Slide 4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9" name="Google Shape;359;p3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60" name="Google Shape;360;p36"/>
          <p:cNvSpPr txBox="1">
            <a:spLocks noGrp="1"/>
          </p:cNvSpPr>
          <p:nvPr>
            <p:ph type="body" idx="1"/>
          </p:nvPr>
        </p:nvSpPr>
        <p:spPr>
          <a:xfrm>
            <a:off x="4572000" y="609600"/>
            <a:ext cx="3477200" cy="272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61" name="Google Shape;36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6"/>
          <p:cNvSpPr>
            <a:spLocks noGrp="1"/>
          </p:cNvSpPr>
          <p:nvPr>
            <p:ph type="pic" idx="2"/>
          </p:nvPr>
        </p:nvSpPr>
        <p:spPr>
          <a:xfrm>
            <a:off x="-1" y="3970000"/>
            <a:ext cx="11662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63" name="Google Shape;363;p36"/>
          <p:cNvSpPr txBox="1">
            <a:spLocks noGrp="1"/>
          </p:cNvSpPr>
          <p:nvPr>
            <p:ph type="body" idx="3"/>
          </p:nvPr>
        </p:nvSpPr>
        <p:spPr>
          <a:xfrm>
            <a:off x="8185196" y="609600"/>
            <a:ext cx="3477200" cy="272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36"/>
          <p:cNvSpPr/>
          <p:nvPr/>
        </p:nvSpPr>
        <p:spPr>
          <a:xfrm>
            <a:off x="548100" y="1666867"/>
            <a:ext cx="1670800" cy="1671200"/>
          </a:xfrm>
          <a:prstGeom prst="ellipse">
            <a:avLst/>
          </a:prstGeom>
          <a:solidFill>
            <a:srgbClr val="E3EBF3">
              <a:alpha val="283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36"/>
          <p:cNvSpPr/>
          <p:nvPr/>
        </p:nvSpPr>
        <p:spPr>
          <a:xfrm>
            <a:off x="692629" y="1811400"/>
            <a:ext cx="1382000" cy="1382000"/>
          </a:xfrm>
          <a:prstGeom prst="ellipse">
            <a:avLst/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36"/>
          <p:cNvSpPr>
            <a:spLocks noGrp="1"/>
          </p:cNvSpPr>
          <p:nvPr>
            <p:ph type="pic" idx="4"/>
          </p:nvPr>
        </p:nvSpPr>
        <p:spPr>
          <a:xfrm>
            <a:off x="892833" y="1990067"/>
            <a:ext cx="981600" cy="102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374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+ Images _ Dark BG">
  <p:cSld name="Custom + Images _ Dark BG">
    <p:bg>
      <p:bgPr>
        <a:solidFill>
          <a:schemeClr val="accent3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/>
          <p:nvPr/>
        </p:nvSpPr>
        <p:spPr>
          <a:xfrm rot="10800000">
            <a:off x="3819600" y="467"/>
            <a:ext cx="8464400" cy="33376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3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3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37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37"/>
          <p:cNvSpPr txBox="1">
            <a:spLocks noGrp="1"/>
          </p:cNvSpPr>
          <p:nvPr>
            <p:ph type="subTitle" idx="2"/>
          </p:nvPr>
        </p:nvSpPr>
        <p:spPr>
          <a:xfrm>
            <a:off x="4572000" y="1571867"/>
            <a:ext cx="2018400" cy="1200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37"/>
          <p:cNvSpPr txBox="1">
            <a:spLocks noGrp="1"/>
          </p:cNvSpPr>
          <p:nvPr>
            <p:ph type="body" idx="3"/>
          </p:nvPr>
        </p:nvSpPr>
        <p:spPr>
          <a:xfrm>
            <a:off x="7981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37"/>
          <p:cNvSpPr txBox="1">
            <a:spLocks noGrp="1"/>
          </p:cNvSpPr>
          <p:nvPr>
            <p:ph type="body" idx="4"/>
          </p:nvPr>
        </p:nvSpPr>
        <p:spPr>
          <a:xfrm>
            <a:off x="6986233" y="609600"/>
            <a:ext cx="4676000" cy="17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75" name="Google Shape;37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7"/>
          <p:cNvSpPr txBox="1">
            <a:spLocks noGrp="1"/>
          </p:cNvSpPr>
          <p:nvPr>
            <p:ph type="title" idx="5"/>
          </p:nvPr>
        </p:nvSpPr>
        <p:spPr>
          <a:xfrm>
            <a:off x="4572000" y="450967"/>
            <a:ext cx="12520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Font typeface="Proxima Nova Semibold"/>
              <a:buNone/>
              <a:defRPr sz="5267" b="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77" name="Google Shape;377;p37"/>
          <p:cNvSpPr>
            <a:spLocks noGrp="1"/>
          </p:cNvSpPr>
          <p:nvPr>
            <p:ph type="pic" idx="6"/>
          </p:nvPr>
        </p:nvSpPr>
        <p:spPr>
          <a:xfrm>
            <a:off x="7209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p37"/>
          <p:cNvSpPr>
            <a:spLocks noGrp="1"/>
          </p:cNvSpPr>
          <p:nvPr>
            <p:ph type="pic" idx="7"/>
          </p:nvPr>
        </p:nvSpPr>
        <p:spPr>
          <a:xfrm>
            <a:off x="3" y="3970000"/>
            <a:ext cx="6590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79" name="Google Shape;379;p37"/>
          <p:cNvSpPr txBox="1">
            <a:spLocks noGrp="1"/>
          </p:cNvSpPr>
          <p:nvPr>
            <p:ph type="body" idx="8"/>
          </p:nvPr>
        </p:nvSpPr>
        <p:spPr>
          <a:xfrm>
            <a:off x="7981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37"/>
          <p:cNvSpPr>
            <a:spLocks noGrp="1"/>
          </p:cNvSpPr>
          <p:nvPr>
            <p:ph type="pic" idx="9"/>
          </p:nvPr>
        </p:nvSpPr>
        <p:spPr>
          <a:xfrm>
            <a:off x="7209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37"/>
          <p:cNvSpPr txBox="1">
            <a:spLocks noGrp="1"/>
          </p:cNvSpPr>
          <p:nvPr>
            <p:ph type="body" idx="13"/>
          </p:nvPr>
        </p:nvSpPr>
        <p:spPr>
          <a:xfrm>
            <a:off x="10410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37"/>
          <p:cNvSpPr>
            <a:spLocks noGrp="1"/>
          </p:cNvSpPr>
          <p:nvPr>
            <p:ph type="pic" idx="14"/>
          </p:nvPr>
        </p:nvSpPr>
        <p:spPr>
          <a:xfrm>
            <a:off x="9638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37"/>
          <p:cNvSpPr txBox="1">
            <a:spLocks noGrp="1"/>
          </p:cNvSpPr>
          <p:nvPr>
            <p:ph type="body" idx="15"/>
          </p:nvPr>
        </p:nvSpPr>
        <p:spPr>
          <a:xfrm>
            <a:off x="10410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37"/>
          <p:cNvSpPr>
            <a:spLocks noGrp="1"/>
          </p:cNvSpPr>
          <p:nvPr>
            <p:ph type="pic" idx="16"/>
          </p:nvPr>
        </p:nvSpPr>
        <p:spPr>
          <a:xfrm>
            <a:off x="9638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3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779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Quote Slide 1">
    <p:bg>
      <p:bgPr>
        <a:solidFill>
          <a:schemeClr val="accen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"/>
          <p:cNvSpPr/>
          <p:nvPr/>
        </p:nvSpPr>
        <p:spPr>
          <a:xfrm>
            <a:off x="0" y="0"/>
            <a:ext cx="11512000" cy="6868800"/>
          </a:xfrm>
          <a:prstGeom prst="round1Rect">
            <a:avLst>
              <a:gd name="adj" fmla="val 1507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88" name="Google Shape;38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533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8"/>
          <p:cNvSpPr txBox="1"/>
          <p:nvPr/>
        </p:nvSpPr>
        <p:spPr>
          <a:xfrm>
            <a:off x="8879317" y="4341005"/>
            <a:ext cx="1358400" cy="18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0">
                <a:solidFill>
                  <a:srgbClr val="52B4FF"/>
                </a:solidFill>
                <a:latin typeface="Proxima Nova"/>
                <a:ea typeface="Proxima Nova"/>
                <a:cs typeface="Proxima Nova"/>
                <a:sym typeface="Proxima Nova"/>
              </a:rPr>
              <a:t>”</a:t>
            </a:r>
            <a:endParaRPr sz="8000">
              <a:solidFill>
                <a:srgbClr val="52B4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2753837" y="614220"/>
            <a:ext cx="1358400" cy="18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0">
                <a:solidFill>
                  <a:srgbClr val="52B4FF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20000">
              <a:solidFill>
                <a:srgbClr val="52B4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p38"/>
          <p:cNvSpPr txBox="1">
            <a:spLocks noGrp="1"/>
          </p:cNvSpPr>
          <p:nvPr>
            <p:ph type="title"/>
          </p:nvPr>
        </p:nvSpPr>
        <p:spPr>
          <a:xfrm>
            <a:off x="4378500" y="1771067"/>
            <a:ext cx="5859200" cy="2851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38"/>
          <p:cNvSpPr>
            <a:spLocks noGrp="1"/>
          </p:cNvSpPr>
          <p:nvPr>
            <p:ph type="pic" idx="2"/>
          </p:nvPr>
        </p:nvSpPr>
        <p:spPr>
          <a:xfrm>
            <a:off x="1279100" y="1771067"/>
            <a:ext cx="2328400" cy="2851200"/>
          </a:xfrm>
          <a:prstGeom prst="round1Rect">
            <a:avLst>
              <a:gd name="adj" fmla="val 30696"/>
            </a:avLst>
          </a:prstGeom>
          <a:noFill/>
          <a:ln>
            <a:noFill/>
          </a:ln>
        </p:spPr>
      </p:sp>
      <p:sp>
        <p:nvSpPr>
          <p:cNvPr id="393" name="Google Shape;393;p38"/>
          <p:cNvSpPr txBox="1">
            <a:spLocks noGrp="1"/>
          </p:cNvSpPr>
          <p:nvPr>
            <p:ph type="subTitle" idx="1"/>
          </p:nvPr>
        </p:nvSpPr>
        <p:spPr>
          <a:xfrm>
            <a:off x="4388333" y="4614633"/>
            <a:ext cx="3837200" cy="629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359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69">
          <p15:clr>
            <a:srgbClr val="E46962"/>
          </p15:clr>
        </p15:guide>
        <p15:guide id="2" pos="4837">
          <p15:clr>
            <a:srgbClr val="E46962"/>
          </p15:clr>
        </p15:guide>
        <p15:guide id="3" orient="horz" pos="836">
          <p15:clr>
            <a:srgbClr val="E46962"/>
          </p15:clr>
        </p15:guide>
        <p15:guide id="4" orient="horz" pos="1800">
          <p15:clr>
            <a:srgbClr val="E46962"/>
          </p15:clr>
        </p15:guide>
        <p15:guide id="5" orient="horz" pos="2478">
          <p15:clr>
            <a:srgbClr val="E46962"/>
          </p15:clr>
        </p15:guide>
        <p15:guide id="6" pos="602">
          <p15:clr>
            <a:srgbClr val="E46962"/>
          </p15:clr>
        </p15:guide>
        <p15:guide id="7" orient="horz" pos="2183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 layout + Images">
  <p:cSld name="4 Column layout + Image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/>
          <p:nvPr/>
        </p:nvSpPr>
        <p:spPr>
          <a:xfrm>
            <a:off x="9050200" y="759600"/>
            <a:ext cx="3141600" cy="34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9"/>
          <p:cNvSpPr/>
          <p:nvPr/>
        </p:nvSpPr>
        <p:spPr>
          <a:xfrm>
            <a:off x="748933" y="0"/>
            <a:ext cx="11443200" cy="34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9"/>
          <p:cNvSpPr/>
          <p:nvPr/>
        </p:nvSpPr>
        <p:spPr>
          <a:xfrm>
            <a:off x="2883233" y="3429067"/>
            <a:ext cx="7822400" cy="34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9"/>
          <p:cNvSpPr/>
          <p:nvPr/>
        </p:nvSpPr>
        <p:spPr>
          <a:xfrm>
            <a:off x="0" y="1450667"/>
            <a:ext cx="3071600" cy="540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9"/>
          <p:cNvSpPr txBox="1">
            <a:spLocks noGrp="1"/>
          </p:cNvSpPr>
          <p:nvPr>
            <p:ph type="body" idx="1"/>
          </p:nvPr>
        </p:nvSpPr>
        <p:spPr>
          <a:xfrm>
            <a:off x="526400" y="4470333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2"/>
          </p:nvPr>
        </p:nvSpPr>
        <p:spPr>
          <a:xfrm>
            <a:off x="526400" y="38172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body" idx="3"/>
          </p:nvPr>
        </p:nvSpPr>
        <p:spPr>
          <a:xfrm>
            <a:off x="6579700" y="4470333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4"/>
          </p:nvPr>
        </p:nvSpPr>
        <p:spPr>
          <a:xfrm>
            <a:off x="6579700" y="38172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body" idx="5"/>
          </p:nvPr>
        </p:nvSpPr>
        <p:spPr>
          <a:xfrm>
            <a:off x="3598433" y="2348800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6"/>
          </p:nvPr>
        </p:nvSpPr>
        <p:spPr>
          <a:xfrm>
            <a:off x="3598433" y="1695733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body" idx="7"/>
          </p:nvPr>
        </p:nvSpPr>
        <p:spPr>
          <a:xfrm>
            <a:off x="9651767" y="2348800"/>
            <a:ext cx="19684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8"/>
          </p:nvPr>
        </p:nvSpPr>
        <p:spPr>
          <a:xfrm>
            <a:off x="9651767" y="1695733"/>
            <a:ext cx="1968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>
            <a:spLocks noGrp="1"/>
          </p:cNvSpPr>
          <p:nvPr>
            <p:ph type="pic" idx="9"/>
          </p:nvPr>
        </p:nvSpPr>
        <p:spPr>
          <a:xfrm flipH="1">
            <a:off x="100" y="0"/>
            <a:ext cx="3158000" cy="3428800"/>
          </a:xfrm>
          <a:prstGeom prst="round2DiagRect">
            <a:avLst>
              <a:gd name="adj1" fmla="val 12873"/>
              <a:gd name="adj2" fmla="val 0"/>
            </a:avLst>
          </a:prstGeom>
          <a:noFill/>
          <a:ln>
            <a:noFill/>
          </a:ln>
        </p:spPr>
      </p:sp>
      <p:sp>
        <p:nvSpPr>
          <p:cNvPr id="408" name="Google Shape;408;p39"/>
          <p:cNvSpPr>
            <a:spLocks noGrp="1"/>
          </p:cNvSpPr>
          <p:nvPr>
            <p:ph type="pic" idx="13"/>
          </p:nvPr>
        </p:nvSpPr>
        <p:spPr>
          <a:xfrm flipH="1">
            <a:off x="9050567" y="3429200"/>
            <a:ext cx="3141600" cy="3428800"/>
          </a:xfrm>
          <a:prstGeom prst="round2DiagRect">
            <a:avLst>
              <a:gd name="adj1" fmla="val 12873"/>
              <a:gd name="adj2" fmla="val 0"/>
            </a:avLst>
          </a:prstGeom>
          <a:noFill/>
          <a:ln>
            <a:noFill/>
          </a:ln>
        </p:spPr>
      </p:sp>
      <p:sp>
        <p:nvSpPr>
          <p:cNvPr id="409" name="Google Shape;409;p39"/>
          <p:cNvSpPr>
            <a:spLocks noGrp="1"/>
          </p:cNvSpPr>
          <p:nvPr>
            <p:ph type="pic" idx="14"/>
          </p:nvPr>
        </p:nvSpPr>
        <p:spPr>
          <a:xfrm rot="10800000" flipH="1">
            <a:off x="3136400" y="3429200"/>
            <a:ext cx="2959600" cy="3428800"/>
          </a:xfrm>
          <a:prstGeom prst="round2SameRect">
            <a:avLst>
              <a:gd name="adj1" fmla="val 14289"/>
              <a:gd name="adj2" fmla="val 0"/>
            </a:avLst>
          </a:prstGeom>
          <a:noFill/>
          <a:ln>
            <a:noFill/>
          </a:ln>
        </p:spPr>
      </p:sp>
      <p:sp>
        <p:nvSpPr>
          <p:cNvPr id="410" name="Google Shape;410;p39"/>
          <p:cNvSpPr>
            <a:spLocks noGrp="1"/>
          </p:cNvSpPr>
          <p:nvPr>
            <p:ph type="pic" idx="15"/>
          </p:nvPr>
        </p:nvSpPr>
        <p:spPr>
          <a:xfrm flipH="1">
            <a:off x="6096000" y="0"/>
            <a:ext cx="2959600" cy="3428800"/>
          </a:xfrm>
          <a:prstGeom prst="round2SameRect">
            <a:avLst>
              <a:gd name="adj1" fmla="val 14289"/>
              <a:gd name="adj2" fmla="val 0"/>
            </a:avLst>
          </a:prstGeom>
          <a:noFill/>
          <a:ln>
            <a:noFill/>
          </a:ln>
        </p:spPr>
      </p:sp>
      <p:sp>
        <p:nvSpPr>
          <p:cNvPr id="411" name="Google Shape;411;p3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2" name="Google Shape;412;p3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9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8">
          <p15:clr>
            <a:srgbClr val="E46962"/>
          </p15:clr>
        </p15:guide>
        <p15:guide id="2" pos="249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1">
  <p:cSld name="Custom List Slide 1"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5" name="Google Shape;415;p4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16" name="Google Shape;416;p40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17" name="Google Shape;417;p40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40"/>
          <p:cNvSpPr txBox="1">
            <a:spLocks noGrp="1"/>
          </p:cNvSpPr>
          <p:nvPr>
            <p:ph type="title" idx="4"/>
          </p:nvPr>
        </p:nvSpPr>
        <p:spPr>
          <a:xfrm>
            <a:off x="4871933" y="1173467"/>
            <a:ext cx="17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None/>
              <a:defRPr sz="52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20" name="Google Shape;420;p40"/>
          <p:cNvSpPr txBox="1">
            <a:spLocks noGrp="1"/>
          </p:cNvSpPr>
          <p:nvPr>
            <p:ph type="subTitle" idx="5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40"/>
          <p:cNvSpPr txBox="1">
            <a:spLocks noGrp="1"/>
          </p:cNvSpPr>
          <p:nvPr>
            <p:ph type="subTitle" idx="6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40"/>
          <p:cNvSpPr txBox="1">
            <a:spLocks noGrp="1"/>
          </p:cNvSpPr>
          <p:nvPr>
            <p:ph type="body" idx="7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0"/>
          <p:cNvSpPr txBox="1">
            <a:spLocks noGrp="1"/>
          </p:cNvSpPr>
          <p:nvPr>
            <p:ph type="subTitle" idx="8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40"/>
          <p:cNvSpPr txBox="1">
            <a:spLocks noGrp="1"/>
          </p:cNvSpPr>
          <p:nvPr>
            <p:ph type="body" idx="9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0"/>
          <p:cNvSpPr txBox="1">
            <a:spLocks noGrp="1"/>
          </p:cNvSpPr>
          <p:nvPr>
            <p:ph type="subTitle" idx="13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40"/>
          <p:cNvSpPr txBox="1">
            <a:spLocks noGrp="1"/>
          </p:cNvSpPr>
          <p:nvPr>
            <p:ph type="body" idx="14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0"/>
          <p:cNvSpPr txBox="1">
            <a:spLocks noGrp="1"/>
          </p:cNvSpPr>
          <p:nvPr>
            <p:ph type="subTitle" idx="15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28" name="Google Shape;428;p4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98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Number Slide 1">
  <p:cSld name="Custom Number Slide 1"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1" name="Google Shape;431;p41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32" name="Google Shape;432;p41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33" name="Google Shape;433;p41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41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41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41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41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41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1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40" name="Google Shape;440;p41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1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41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41"/>
          <p:cNvSpPr txBox="1"/>
          <p:nvPr/>
        </p:nvSpPr>
        <p:spPr>
          <a:xfrm>
            <a:off x="4871933" y="987600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4" name="Google Shape;444;p41"/>
          <p:cNvSpPr txBox="1"/>
          <p:nvPr/>
        </p:nvSpPr>
        <p:spPr>
          <a:xfrm>
            <a:off x="4871933" y="2412300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4871933" y="3651117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6" name="Google Shape;446;p41"/>
          <p:cNvSpPr txBox="1"/>
          <p:nvPr/>
        </p:nvSpPr>
        <p:spPr>
          <a:xfrm>
            <a:off x="4871933" y="4980033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47" name="Google Shape;447;p41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41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" name="Google Shape;449;p41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0" name="Google Shape;450;p41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30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4A81-1945-4748-9611-462F867E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649B4-0B8C-EE46-9740-0F47AFDB2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76417-728B-B94F-A943-975D5F9D6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90997-98B0-E34F-A95F-0D556802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31438-0D77-FC4F-9E7C-F0177549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87F23-05BC-8D4F-83B7-07F7275D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2">
  <p:cSld name="Custom List Slide 2"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/>
          <p:nvPr/>
        </p:nvSpPr>
        <p:spPr>
          <a:xfrm>
            <a:off x="4893867" y="2453400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53" name="Google Shape;453;p42"/>
          <p:cNvCxnSpPr>
            <a:stCxn id="454" idx="4"/>
            <a:endCxn id="455" idx="0"/>
          </p:cNvCxnSpPr>
          <p:nvPr/>
        </p:nvCxnSpPr>
        <p:spPr>
          <a:xfrm>
            <a:off x="5309067" y="1929667"/>
            <a:ext cx="0" cy="310440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Google Shape;454;p42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42"/>
          <p:cNvSpPr/>
          <p:nvPr/>
        </p:nvSpPr>
        <p:spPr>
          <a:xfrm>
            <a:off x="4893867" y="3743684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42"/>
          <p:cNvSpPr/>
          <p:nvPr/>
        </p:nvSpPr>
        <p:spPr>
          <a:xfrm>
            <a:off x="4893867" y="5033967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4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8" name="Google Shape;458;p4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59" name="Google Shape;459;p42"/>
          <p:cNvSpPr>
            <a:spLocks noGrp="1"/>
          </p:cNvSpPr>
          <p:nvPr>
            <p:ph type="pic" idx="2"/>
          </p:nvPr>
        </p:nvSpPr>
        <p:spPr>
          <a:xfrm>
            <a:off x="0" y="2311600"/>
            <a:ext cx="3812800" cy="45464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60" name="Google Shape;460;p42"/>
          <p:cNvSpPr txBox="1">
            <a:spLocks noGrp="1"/>
          </p:cNvSpPr>
          <p:nvPr>
            <p:ph type="body" idx="1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42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42"/>
          <p:cNvSpPr txBox="1">
            <a:spLocks noGrp="1"/>
          </p:cNvSpPr>
          <p:nvPr>
            <p:ph type="subTitle" idx="4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42"/>
          <p:cNvSpPr txBox="1">
            <a:spLocks noGrp="1"/>
          </p:cNvSpPr>
          <p:nvPr>
            <p:ph type="body" idx="5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42"/>
          <p:cNvSpPr txBox="1">
            <a:spLocks noGrp="1"/>
          </p:cNvSpPr>
          <p:nvPr>
            <p:ph type="subTitle" idx="6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42"/>
          <p:cNvSpPr txBox="1">
            <a:spLocks noGrp="1"/>
          </p:cNvSpPr>
          <p:nvPr>
            <p:ph type="body" idx="7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42"/>
          <p:cNvSpPr txBox="1">
            <a:spLocks noGrp="1"/>
          </p:cNvSpPr>
          <p:nvPr>
            <p:ph type="subTitle" idx="8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42"/>
          <p:cNvSpPr txBox="1">
            <a:spLocks noGrp="1"/>
          </p:cNvSpPr>
          <p:nvPr>
            <p:ph type="body" idx="9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42"/>
          <p:cNvSpPr txBox="1">
            <a:spLocks noGrp="1"/>
          </p:cNvSpPr>
          <p:nvPr>
            <p:ph type="subTitle" idx="13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42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775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2 Color">
  <p:cSld name="Custom List Slide 2 Color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1" name="Google Shape;471;p43"/>
          <p:cNvCxnSpPr>
            <a:stCxn id="472" idx="4"/>
            <a:endCxn id="473" idx="0"/>
          </p:cNvCxnSpPr>
          <p:nvPr/>
        </p:nvCxnSpPr>
        <p:spPr>
          <a:xfrm>
            <a:off x="5309067" y="1929667"/>
            <a:ext cx="0" cy="310440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43"/>
          <p:cNvSpPr/>
          <p:nvPr/>
        </p:nvSpPr>
        <p:spPr>
          <a:xfrm>
            <a:off x="4893867" y="2453400"/>
            <a:ext cx="830400" cy="83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43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6" name="Google Shape;476;p43"/>
          <p:cNvSpPr/>
          <p:nvPr/>
        </p:nvSpPr>
        <p:spPr>
          <a:xfrm>
            <a:off x="4893867" y="3743684"/>
            <a:ext cx="830400" cy="830400"/>
          </a:xfrm>
          <a:prstGeom prst="ellipse">
            <a:avLst/>
          </a:prstGeom>
          <a:solidFill>
            <a:srgbClr val="034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7" name="Google Shape;477;p43"/>
          <p:cNvSpPr/>
          <p:nvPr/>
        </p:nvSpPr>
        <p:spPr>
          <a:xfrm>
            <a:off x="4893867" y="5033967"/>
            <a:ext cx="830400" cy="830400"/>
          </a:xfrm>
          <a:prstGeom prst="ellipse">
            <a:avLst/>
          </a:prstGeom>
          <a:solidFill>
            <a:srgbClr val="F070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8" name="Google Shape;478;p4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9" name="Google Shape;479;p4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80" name="Google Shape;480;p43"/>
          <p:cNvSpPr>
            <a:spLocks noGrp="1"/>
          </p:cNvSpPr>
          <p:nvPr>
            <p:ph type="pic" idx="2"/>
          </p:nvPr>
        </p:nvSpPr>
        <p:spPr>
          <a:xfrm>
            <a:off x="0" y="2311600"/>
            <a:ext cx="3812800" cy="45464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81" name="Google Shape;481;p43"/>
          <p:cNvSpPr txBox="1">
            <a:spLocks noGrp="1"/>
          </p:cNvSpPr>
          <p:nvPr>
            <p:ph type="body" idx="1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43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3"/>
          <p:cNvSpPr txBox="1">
            <a:spLocks noGrp="1"/>
          </p:cNvSpPr>
          <p:nvPr>
            <p:ph type="subTitle" idx="4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3"/>
          <p:cNvSpPr txBox="1">
            <a:spLocks noGrp="1"/>
          </p:cNvSpPr>
          <p:nvPr>
            <p:ph type="body" idx="5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43"/>
          <p:cNvSpPr txBox="1">
            <a:spLocks noGrp="1"/>
          </p:cNvSpPr>
          <p:nvPr>
            <p:ph type="subTitle" idx="6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43"/>
          <p:cNvSpPr txBox="1">
            <a:spLocks noGrp="1"/>
          </p:cNvSpPr>
          <p:nvPr>
            <p:ph type="body" idx="7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43"/>
          <p:cNvSpPr txBox="1">
            <a:spLocks noGrp="1"/>
          </p:cNvSpPr>
          <p:nvPr>
            <p:ph type="subTitle" idx="8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43"/>
          <p:cNvSpPr txBox="1">
            <a:spLocks noGrp="1"/>
          </p:cNvSpPr>
          <p:nvPr>
            <p:ph type="body" idx="9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43"/>
          <p:cNvSpPr txBox="1">
            <a:spLocks noGrp="1"/>
          </p:cNvSpPr>
          <p:nvPr>
            <p:ph type="subTitle" idx="13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90" name="Google Shape;490;p4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76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3 Color">
  <p:cSld name="Custom List Slide 3 Color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4"/>
          <p:cNvSpPr/>
          <p:nvPr/>
        </p:nvSpPr>
        <p:spPr>
          <a:xfrm>
            <a:off x="4893867" y="2399384"/>
            <a:ext cx="830400" cy="830400"/>
          </a:xfrm>
          <a:prstGeom prst="ellipse">
            <a:avLst/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3" name="Google Shape;493;p44"/>
          <p:cNvSpPr/>
          <p:nvPr/>
        </p:nvSpPr>
        <p:spPr>
          <a:xfrm>
            <a:off x="4893867" y="4981333"/>
            <a:ext cx="830400" cy="8304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4" name="Google Shape;494;p44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5" name="Google Shape;495;p44"/>
          <p:cNvSpPr/>
          <p:nvPr/>
        </p:nvSpPr>
        <p:spPr>
          <a:xfrm>
            <a:off x="4893867" y="3697517"/>
            <a:ext cx="830400" cy="8304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6" name="Google Shape;496;p4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7" name="Google Shape;497;p4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44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99" name="Google Shape;499;p44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44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44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4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44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44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4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44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44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44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509" name="Google Shape;509;p44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44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44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" name="Google Shape;512;p4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446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4">
  <p:cSld name="Custom List Slide 4"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5"/>
          <p:cNvSpPr/>
          <p:nvPr/>
        </p:nvSpPr>
        <p:spPr>
          <a:xfrm>
            <a:off x="4893867" y="2399384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45"/>
          <p:cNvSpPr/>
          <p:nvPr/>
        </p:nvSpPr>
        <p:spPr>
          <a:xfrm>
            <a:off x="4893867" y="4981333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45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45"/>
          <p:cNvSpPr/>
          <p:nvPr/>
        </p:nvSpPr>
        <p:spPr>
          <a:xfrm>
            <a:off x="4893867" y="3697517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4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9" name="Google Shape;519;p4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20" name="Google Shape;520;p45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521" name="Google Shape;521;p45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45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45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5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45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6" name="Google Shape;526;p45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5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45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45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45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531" name="Google Shape;531;p45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45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45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4" name="Google Shape;534;p45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7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list Slide 1">
  <p:cSld name="Icon list Slide 1">
    <p:bg>
      <p:bgPr>
        <a:solidFill>
          <a:schemeClr val="accent5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6"/>
          <p:cNvSpPr/>
          <p:nvPr/>
        </p:nvSpPr>
        <p:spPr>
          <a:xfrm>
            <a:off x="3807567" y="-10967"/>
            <a:ext cx="8384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4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39" name="Google Shape;539;p46"/>
          <p:cNvSpPr txBox="1">
            <a:spLocks noGrp="1"/>
          </p:cNvSpPr>
          <p:nvPr>
            <p:ph type="body" idx="1"/>
          </p:nvPr>
        </p:nvSpPr>
        <p:spPr>
          <a:xfrm>
            <a:off x="526400" y="3230167"/>
            <a:ext cx="2798000" cy="277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0" name="Google Shape;540;p46"/>
          <p:cNvSpPr txBox="1">
            <a:spLocks noGrp="1"/>
          </p:cNvSpPr>
          <p:nvPr>
            <p:ph type="body" idx="2"/>
          </p:nvPr>
        </p:nvSpPr>
        <p:spPr>
          <a:xfrm>
            <a:off x="5284600" y="1501201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46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46"/>
          <p:cNvSpPr txBox="1">
            <a:spLocks noGrp="1"/>
          </p:cNvSpPr>
          <p:nvPr>
            <p:ph type="subTitle" idx="4"/>
          </p:nvPr>
        </p:nvSpPr>
        <p:spPr>
          <a:xfrm>
            <a:off x="5284600" y="1173467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6"/>
          <p:cNvSpPr txBox="1">
            <a:spLocks noGrp="1"/>
          </p:cNvSpPr>
          <p:nvPr>
            <p:ph type="body" idx="5"/>
          </p:nvPr>
        </p:nvSpPr>
        <p:spPr>
          <a:xfrm>
            <a:off x="5284600" y="3241925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6"/>
          <p:cNvSpPr txBox="1">
            <a:spLocks noGrp="1"/>
          </p:cNvSpPr>
          <p:nvPr>
            <p:ph type="subTitle" idx="6"/>
          </p:nvPr>
        </p:nvSpPr>
        <p:spPr>
          <a:xfrm>
            <a:off x="5284600" y="2914191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46"/>
          <p:cNvSpPr txBox="1">
            <a:spLocks noGrp="1"/>
          </p:cNvSpPr>
          <p:nvPr>
            <p:ph type="body" idx="7"/>
          </p:nvPr>
        </p:nvSpPr>
        <p:spPr>
          <a:xfrm>
            <a:off x="5284600" y="4983933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46"/>
          <p:cNvSpPr txBox="1">
            <a:spLocks noGrp="1"/>
          </p:cNvSpPr>
          <p:nvPr>
            <p:ph type="subTitle" idx="8"/>
          </p:nvPr>
        </p:nvSpPr>
        <p:spPr>
          <a:xfrm>
            <a:off x="5284600" y="4656197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46"/>
          <p:cNvSpPr>
            <a:spLocks noGrp="1"/>
          </p:cNvSpPr>
          <p:nvPr>
            <p:ph type="pic" idx="9"/>
          </p:nvPr>
        </p:nvSpPr>
        <p:spPr>
          <a:xfrm>
            <a:off x="4342367" y="1174100"/>
            <a:ext cx="654800" cy="6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8" name="Google Shape;548;p46"/>
          <p:cNvSpPr>
            <a:spLocks noGrp="1"/>
          </p:cNvSpPr>
          <p:nvPr>
            <p:ph type="pic" idx="13"/>
          </p:nvPr>
        </p:nvSpPr>
        <p:spPr>
          <a:xfrm>
            <a:off x="4342367" y="2914200"/>
            <a:ext cx="654800" cy="6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9" name="Google Shape;549;p46"/>
          <p:cNvSpPr>
            <a:spLocks noGrp="1"/>
          </p:cNvSpPr>
          <p:nvPr>
            <p:ph type="pic" idx="14"/>
          </p:nvPr>
        </p:nvSpPr>
        <p:spPr>
          <a:xfrm>
            <a:off x="4342367" y="4654900"/>
            <a:ext cx="654800" cy="6548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550" name="Google Shape;550;p46"/>
          <p:cNvPicPr preferRelativeResize="0"/>
          <p:nvPr/>
        </p:nvPicPr>
        <p:blipFill rotWithShape="1">
          <a:blip r:embed="rId2">
            <a:alphaModFix/>
          </a:blip>
          <a:srcRect l="65028" t="2633" r="83670" b="2642"/>
          <a:stretch/>
        </p:blipFill>
        <p:spPr>
          <a:xfrm flipH="1">
            <a:off x="7424000" y="0"/>
            <a:ext cx="4768000" cy="68580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51" name="Google Shape;551;p46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109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052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507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526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200">
          <p15:clr>
            <a:srgbClr val="E46962"/>
          </p15:clr>
        </p15:guide>
        <p15:guide id="12" pos="2483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ople Center 1">
  <p:cSld name="People Center 1">
    <p:bg>
      <p:bgPr>
        <a:solidFill>
          <a:schemeClr val="accent5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7"/>
          <p:cNvSpPr>
            <a:spLocks noGrp="1"/>
          </p:cNvSpPr>
          <p:nvPr>
            <p:ph type="pic" idx="2"/>
          </p:nvPr>
        </p:nvSpPr>
        <p:spPr>
          <a:xfrm rot="10800000">
            <a:off x="3812933" y="-267"/>
            <a:ext cx="4553600" cy="6376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554" name="Google Shape;554;p4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5" name="Google Shape;555;p4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56" name="Google Shape;556;p47"/>
          <p:cNvSpPr txBox="1">
            <a:spLocks noGrp="1"/>
          </p:cNvSpPr>
          <p:nvPr>
            <p:ph type="body" idx="1"/>
          </p:nvPr>
        </p:nvSpPr>
        <p:spPr>
          <a:xfrm>
            <a:off x="8857600" y="3752533"/>
            <a:ext cx="27980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7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956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7"/>
          <p:cNvSpPr/>
          <p:nvPr/>
        </p:nvSpPr>
        <p:spPr>
          <a:xfrm>
            <a:off x="8871267" y="1396400"/>
            <a:ext cx="1929200" cy="1928800"/>
          </a:xfrm>
          <a:prstGeom prst="ellipse">
            <a:avLst/>
          </a:prstGeom>
          <a:solidFill>
            <a:srgbClr val="FFFFFF">
              <a:alpha val="34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47"/>
          <p:cNvSpPr/>
          <p:nvPr/>
        </p:nvSpPr>
        <p:spPr>
          <a:xfrm>
            <a:off x="9114067" y="1639000"/>
            <a:ext cx="1443600" cy="144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47"/>
          <p:cNvSpPr>
            <a:spLocks noGrp="1"/>
          </p:cNvSpPr>
          <p:nvPr>
            <p:ph type="pic" idx="4"/>
          </p:nvPr>
        </p:nvSpPr>
        <p:spPr>
          <a:xfrm>
            <a:off x="9345067" y="1848400"/>
            <a:ext cx="981600" cy="1024800"/>
          </a:xfrm>
          <a:prstGeom prst="rect">
            <a:avLst/>
          </a:prstGeom>
          <a:noFill/>
          <a:ln>
            <a:noFill/>
          </a:ln>
        </p:spPr>
      </p:sp>
      <p:pic>
        <p:nvPicPr>
          <p:cNvPr id="561" name="Google Shape;561;p47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43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052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3020">
          <p15:clr>
            <a:srgbClr val="E46962"/>
          </p15:clr>
        </p15:guide>
        <p15:guide id="7" pos="3953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357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200">
          <p15:clr>
            <a:srgbClr val="E46962"/>
          </p15:clr>
        </p15:guide>
        <p15:guide id="12" pos="2483">
          <p15:clr>
            <a:srgbClr val="E4696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ople Center 2">
  <p:cSld name="People Center 2"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4" name="Google Shape;564;p48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65" name="Google Shape;565;p48"/>
          <p:cNvSpPr txBox="1">
            <a:spLocks noGrp="1"/>
          </p:cNvSpPr>
          <p:nvPr>
            <p:ph type="body" idx="1"/>
          </p:nvPr>
        </p:nvSpPr>
        <p:spPr>
          <a:xfrm>
            <a:off x="9296400" y="3752533"/>
            <a:ext cx="23592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48"/>
          <p:cNvSpPr txBox="1">
            <a:spLocks noGrp="1"/>
          </p:cNvSpPr>
          <p:nvPr>
            <p:ph type="subTitle" idx="2"/>
          </p:nvPr>
        </p:nvSpPr>
        <p:spPr>
          <a:xfrm>
            <a:off x="526400" y="1668167"/>
            <a:ext cx="2798000" cy="956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67" name="Google Shape;567;p48"/>
          <p:cNvSpPr/>
          <p:nvPr/>
        </p:nvSpPr>
        <p:spPr>
          <a:xfrm rot="10800000">
            <a:off x="3829833" y="-123200"/>
            <a:ext cx="4762000" cy="61252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48"/>
          <p:cNvSpPr/>
          <p:nvPr/>
        </p:nvSpPr>
        <p:spPr>
          <a:xfrm>
            <a:off x="8317844" y="508293"/>
            <a:ext cx="563200" cy="563200"/>
          </a:xfrm>
          <a:prstGeom prst="ellipse">
            <a:avLst/>
          </a:prstGeom>
          <a:solidFill>
            <a:srgbClr val="034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69" name="Google Shape;569;p48"/>
          <p:cNvPicPr preferRelativeResize="0"/>
          <p:nvPr/>
        </p:nvPicPr>
        <p:blipFill rotWithShape="1">
          <a:blip r:embed="rId2">
            <a:alphaModFix/>
          </a:blip>
          <a:srcRect l="89" r="89"/>
          <a:stretch/>
        </p:blipFill>
        <p:spPr>
          <a:xfrm>
            <a:off x="8470418" y="625127"/>
            <a:ext cx="258013" cy="32952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8"/>
          <p:cNvSpPr/>
          <p:nvPr/>
        </p:nvSpPr>
        <p:spPr>
          <a:xfrm>
            <a:off x="8317833" y="1919371"/>
            <a:ext cx="563200" cy="563200"/>
          </a:xfrm>
          <a:prstGeom prst="ellipse">
            <a:avLst/>
          </a:prstGeom>
          <a:solidFill>
            <a:srgbClr val="F270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1" name="Google Shape;571;p48"/>
          <p:cNvPicPr preferRelativeResize="0"/>
          <p:nvPr/>
        </p:nvPicPr>
        <p:blipFill rotWithShape="1">
          <a:blip r:embed="rId3">
            <a:alphaModFix/>
          </a:blip>
          <a:srcRect t="377" b="377"/>
          <a:stretch/>
        </p:blipFill>
        <p:spPr>
          <a:xfrm>
            <a:off x="8470407" y="2036205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8"/>
          <p:cNvSpPr/>
          <p:nvPr/>
        </p:nvSpPr>
        <p:spPr>
          <a:xfrm>
            <a:off x="8317829" y="3348559"/>
            <a:ext cx="563200" cy="563200"/>
          </a:xfrm>
          <a:prstGeom prst="ellipse">
            <a:avLst/>
          </a:prstGeom>
          <a:solidFill>
            <a:srgbClr val="F070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3" name="Google Shape;573;p48"/>
          <p:cNvPicPr preferRelativeResize="0"/>
          <p:nvPr/>
        </p:nvPicPr>
        <p:blipFill rotWithShape="1">
          <a:blip r:embed="rId4">
            <a:alphaModFix/>
          </a:blip>
          <a:srcRect t="377" b="377"/>
          <a:stretch/>
        </p:blipFill>
        <p:spPr>
          <a:xfrm>
            <a:off x="8470403" y="3465393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8"/>
          <p:cNvSpPr/>
          <p:nvPr/>
        </p:nvSpPr>
        <p:spPr>
          <a:xfrm>
            <a:off x="7907229" y="4644520"/>
            <a:ext cx="563200" cy="56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687C4"/>
              </a:solidFill>
            </a:endParaRPr>
          </a:p>
        </p:txBody>
      </p:sp>
      <p:pic>
        <p:nvPicPr>
          <p:cNvPr id="575" name="Google Shape;57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9803" y="4761384"/>
            <a:ext cx="258013" cy="32946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8"/>
          <p:cNvSpPr/>
          <p:nvPr/>
        </p:nvSpPr>
        <p:spPr>
          <a:xfrm>
            <a:off x="6738977" y="5582008"/>
            <a:ext cx="563200" cy="5632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7" name="Google Shape;577;p48"/>
          <p:cNvPicPr preferRelativeResize="0"/>
          <p:nvPr/>
        </p:nvPicPr>
        <p:blipFill rotWithShape="1">
          <a:blip r:embed="rId6">
            <a:alphaModFix/>
          </a:blip>
          <a:srcRect l="690" r="690"/>
          <a:stretch/>
        </p:blipFill>
        <p:spPr>
          <a:xfrm>
            <a:off x="6891552" y="5698843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8"/>
          <p:cNvSpPr/>
          <p:nvPr/>
        </p:nvSpPr>
        <p:spPr>
          <a:xfrm>
            <a:off x="5186797" y="5582004"/>
            <a:ext cx="563200" cy="5632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9" name="Google Shape;57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9372" y="5741486"/>
            <a:ext cx="258013" cy="24422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8"/>
          <p:cNvSpPr/>
          <p:nvPr/>
        </p:nvSpPr>
        <p:spPr>
          <a:xfrm>
            <a:off x="3940752" y="4607475"/>
            <a:ext cx="563200" cy="5632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1" name="Google Shape;581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3334" y="4725851"/>
            <a:ext cx="258013" cy="32642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8"/>
          <p:cNvSpPr/>
          <p:nvPr/>
        </p:nvSpPr>
        <p:spPr>
          <a:xfrm>
            <a:off x="3557439" y="3330437"/>
            <a:ext cx="563200" cy="563200"/>
          </a:xfrm>
          <a:prstGeom prst="ellipse">
            <a:avLst/>
          </a:prstGeom>
          <a:solidFill>
            <a:srgbClr val="4C8C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3" name="Google Shape;583;p48"/>
          <p:cNvPicPr preferRelativeResize="0"/>
          <p:nvPr/>
        </p:nvPicPr>
        <p:blipFill rotWithShape="1">
          <a:blip r:embed="rId9">
            <a:alphaModFix/>
          </a:blip>
          <a:srcRect t="465" b="455"/>
          <a:stretch/>
        </p:blipFill>
        <p:spPr>
          <a:xfrm>
            <a:off x="3710020" y="3448814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8"/>
          <p:cNvSpPr/>
          <p:nvPr/>
        </p:nvSpPr>
        <p:spPr>
          <a:xfrm>
            <a:off x="3557472" y="1919359"/>
            <a:ext cx="563200" cy="563200"/>
          </a:xfrm>
          <a:prstGeom prst="ellipse">
            <a:avLst/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5" name="Google Shape;585;p48"/>
          <p:cNvPicPr preferRelativeResize="0"/>
          <p:nvPr/>
        </p:nvPicPr>
        <p:blipFill rotWithShape="1">
          <a:blip r:embed="rId10">
            <a:alphaModFix/>
          </a:blip>
          <a:srcRect t="845" b="835"/>
          <a:stretch/>
        </p:blipFill>
        <p:spPr>
          <a:xfrm>
            <a:off x="3710054" y="2037735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8"/>
          <p:cNvSpPr/>
          <p:nvPr/>
        </p:nvSpPr>
        <p:spPr>
          <a:xfrm>
            <a:off x="3557483" y="508271"/>
            <a:ext cx="563200" cy="5632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04759"/>
              </a:solidFill>
            </a:endParaRPr>
          </a:p>
        </p:txBody>
      </p:sp>
      <p:pic>
        <p:nvPicPr>
          <p:cNvPr id="587" name="Google Shape;587;p48"/>
          <p:cNvPicPr preferRelativeResize="0"/>
          <p:nvPr/>
        </p:nvPicPr>
        <p:blipFill rotWithShape="1">
          <a:blip r:embed="rId11">
            <a:alphaModFix/>
          </a:blip>
          <a:srcRect t="465" b="455"/>
          <a:stretch/>
        </p:blipFill>
        <p:spPr>
          <a:xfrm>
            <a:off x="3710064" y="626647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8"/>
          <p:cNvSpPr>
            <a:spLocks noGrp="1"/>
          </p:cNvSpPr>
          <p:nvPr>
            <p:ph type="pic" idx="3"/>
          </p:nvPr>
        </p:nvSpPr>
        <p:spPr>
          <a:xfrm rot="10800000">
            <a:off x="4227167" y="-233"/>
            <a:ext cx="3989600" cy="5622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589" name="Google Shape;589;p48"/>
          <p:cNvSpPr txBox="1">
            <a:spLocks noGrp="1"/>
          </p:cNvSpPr>
          <p:nvPr>
            <p:ph type="subTitle" idx="4"/>
          </p:nvPr>
        </p:nvSpPr>
        <p:spPr>
          <a:xfrm>
            <a:off x="9296400" y="2873200"/>
            <a:ext cx="23592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48"/>
          <p:cNvSpPr txBox="1">
            <a:spLocks noGrp="1"/>
          </p:cNvSpPr>
          <p:nvPr>
            <p:ph type="body" idx="5"/>
          </p:nvPr>
        </p:nvSpPr>
        <p:spPr>
          <a:xfrm>
            <a:off x="526400" y="3752533"/>
            <a:ext cx="23592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591" name="Google Shape;591;p48"/>
          <p:cNvPicPr preferRelativeResize="0"/>
          <p:nvPr/>
        </p:nvPicPr>
        <p:blipFill rotWithShape="1">
          <a:blip r:embed="rId1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023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1995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901">
          <p15:clr>
            <a:srgbClr val="E46962"/>
          </p15:clr>
        </p15:guide>
        <p15:guide id="7" pos="3882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357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656">
          <p15:clr>
            <a:srgbClr val="E46962"/>
          </p15:clr>
        </p15:guide>
        <p15:guide id="12" pos="2483">
          <p15:clr>
            <a:srgbClr val="E46962"/>
          </p15:clr>
        </p15:guide>
        <p15:guide id="13" pos="4392">
          <p15:clr>
            <a:srgbClr val="E46962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1">
  <p:cSld name="Grid Slide 1">
    <p:bg>
      <p:bgPr>
        <a:solidFill>
          <a:srgbClr val="CEDDEC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9"/>
          <p:cNvSpPr/>
          <p:nvPr/>
        </p:nvSpPr>
        <p:spPr>
          <a:xfrm rot="10800000">
            <a:off x="6089900" y="-1200"/>
            <a:ext cx="3067600" cy="68648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49"/>
          <p:cNvSpPr/>
          <p:nvPr/>
        </p:nvSpPr>
        <p:spPr>
          <a:xfrm rot="10800000">
            <a:off x="0" y="-1276"/>
            <a:ext cx="3048000" cy="68528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4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6" name="Google Shape;596;p49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97" name="Google Shape;597;p49"/>
          <p:cNvSpPr txBox="1">
            <a:spLocks noGrp="1"/>
          </p:cNvSpPr>
          <p:nvPr>
            <p:ph type="body" idx="1"/>
          </p:nvPr>
        </p:nvSpPr>
        <p:spPr>
          <a:xfrm>
            <a:off x="526400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4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9" name="Google Shape;599;p49"/>
          <p:cNvSpPr txBox="1">
            <a:spLocks noGrp="1"/>
          </p:cNvSpPr>
          <p:nvPr>
            <p:ph type="title" idx="2"/>
          </p:nvPr>
        </p:nvSpPr>
        <p:spPr>
          <a:xfrm>
            <a:off x="3530951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0" name="Google Shape;600;p49"/>
          <p:cNvSpPr txBox="1">
            <a:spLocks noGrp="1"/>
          </p:cNvSpPr>
          <p:nvPr>
            <p:ph type="title" idx="3"/>
          </p:nvPr>
        </p:nvSpPr>
        <p:spPr>
          <a:xfrm>
            <a:off x="6535517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1" name="Google Shape;601;p49"/>
          <p:cNvSpPr txBox="1">
            <a:spLocks noGrp="1"/>
          </p:cNvSpPr>
          <p:nvPr>
            <p:ph type="title" idx="4"/>
          </p:nvPr>
        </p:nvSpPr>
        <p:spPr>
          <a:xfrm>
            <a:off x="9640432" y="224367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2" name="Google Shape;602;p49"/>
          <p:cNvSpPr txBox="1">
            <a:spLocks noGrp="1"/>
          </p:cNvSpPr>
          <p:nvPr>
            <p:ph type="subTitle" idx="5"/>
          </p:nvPr>
        </p:nvSpPr>
        <p:spPr>
          <a:xfrm>
            <a:off x="526400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3" name="Google Shape;603;p49"/>
          <p:cNvSpPr txBox="1">
            <a:spLocks noGrp="1"/>
          </p:cNvSpPr>
          <p:nvPr>
            <p:ph type="body" idx="6"/>
          </p:nvPr>
        </p:nvSpPr>
        <p:spPr>
          <a:xfrm>
            <a:off x="3530951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49"/>
          <p:cNvSpPr txBox="1">
            <a:spLocks noGrp="1"/>
          </p:cNvSpPr>
          <p:nvPr>
            <p:ph type="subTitle" idx="7"/>
          </p:nvPr>
        </p:nvSpPr>
        <p:spPr>
          <a:xfrm>
            <a:off x="3530951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49"/>
          <p:cNvSpPr txBox="1">
            <a:spLocks noGrp="1"/>
          </p:cNvSpPr>
          <p:nvPr>
            <p:ph type="body" idx="8"/>
          </p:nvPr>
        </p:nvSpPr>
        <p:spPr>
          <a:xfrm>
            <a:off x="6535517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6" name="Google Shape;606;p49"/>
          <p:cNvSpPr txBox="1">
            <a:spLocks noGrp="1"/>
          </p:cNvSpPr>
          <p:nvPr>
            <p:ph type="subTitle" idx="9"/>
          </p:nvPr>
        </p:nvSpPr>
        <p:spPr>
          <a:xfrm>
            <a:off x="6535517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49"/>
          <p:cNvSpPr txBox="1">
            <a:spLocks noGrp="1"/>
          </p:cNvSpPr>
          <p:nvPr>
            <p:ph type="body" idx="13"/>
          </p:nvPr>
        </p:nvSpPr>
        <p:spPr>
          <a:xfrm>
            <a:off x="9640433" y="4419600"/>
            <a:ext cx="2022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49"/>
          <p:cNvSpPr txBox="1">
            <a:spLocks noGrp="1"/>
          </p:cNvSpPr>
          <p:nvPr>
            <p:ph type="subTitle" idx="14"/>
          </p:nvPr>
        </p:nvSpPr>
        <p:spPr>
          <a:xfrm>
            <a:off x="9640433" y="3752533"/>
            <a:ext cx="2022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9" name="Google Shape;609;p49"/>
          <p:cNvSpPr>
            <a:spLocks noGrp="1"/>
          </p:cNvSpPr>
          <p:nvPr>
            <p:ph type="pic" idx="15"/>
          </p:nvPr>
        </p:nvSpPr>
        <p:spPr>
          <a:xfrm>
            <a:off x="1147500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0" name="Google Shape;610;p49"/>
          <p:cNvSpPr>
            <a:spLocks noGrp="1"/>
          </p:cNvSpPr>
          <p:nvPr>
            <p:ph type="pic" idx="16"/>
          </p:nvPr>
        </p:nvSpPr>
        <p:spPr>
          <a:xfrm>
            <a:off x="4078151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1" name="Google Shape;611;p49"/>
          <p:cNvSpPr>
            <a:spLocks noGrp="1"/>
          </p:cNvSpPr>
          <p:nvPr>
            <p:ph type="pic" idx="17"/>
          </p:nvPr>
        </p:nvSpPr>
        <p:spPr>
          <a:xfrm>
            <a:off x="7132884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49"/>
          <p:cNvSpPr>
            <a:spLocks noGrp="1"/>
          </p:cNvSpPr>
          <p:nvPr>
            <p:ph type="pic" idx="18"/>
          </p:nvPr>
        </p:nvSpPr>
        <p:spPr>
          <a:xfrm>
            <a:off x="10160617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3" name="Google Shape;613;p4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241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773">
          <p15:clr>
            <a:srgbClr val="E46962"/>
          </p15:clr>
        </p15:guide>
        <p15:guide id="9" orient="horz" pos="2088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2">
  <p:cSld name="Grid Slide 2">
    <p:bg>
      <p:bgPr>
        <a:solidFill>
          <a:schemeClr val="lt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0"/>
          <p:cNvSpPr/>
          <p:nvPr/>
        </p:nvSpPr>
        <p:spPr>
          <a:xfrm rot="10800000">
            <a:off x="6099133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50"/>
          <p:cNvSpPr/>
          <p:nvPr/>
        </p:nvSpPr>
        <p:spPr>
          <a:xfrm>
            <a:off x="9144100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50"/>
          <p:cNvSpPr>
            <a:spLocks noGrp="1"/>
          </p:cNvSpPr>
          <p:nvPr>
            <p:ph type="pic" idx="2"/>
          </p:nvPr>
        </p:nvSpPr>
        <p:spPr>
          <a:xfrm rot="10800000">
            <a:off x="10187051" y="454519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8" name="Google Shape;618;p50"/>
          <p:cNvSpPr/>
          <p:nvPr/>
        </p:nvSpPr>
        <p:spPr>
          <a:xfrm rot="10800000">
            <a:off x="0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5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0" name="Google Shape;620;p5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1" name="Google Shape;621;p50"/>
          <p:cNvSpPr txBox="1">
            <a:spLocks noGrp="1"/>
          </p:cNvSpPr>
          <p:nvPr>
            <p:ph type="body" idx="1"/>
          </p:nvPr>
        </p:nvSpPr>
        <p:spPr>
          <a:xfrm>
            <a:off x="5264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5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3" name="Google Shape;623;p50"/>
          <p:cNvSpPr txBox="1">
            <a:spLocks noGrp="1"/>
          </p:cNvSpPr>
          <p:nvPr>
            <p:ph type="title" idx="3"/>
          </p:nvPr>
        </p:nvSpPr>
        <p:spPr>
          <a:xfrm>
            <a:off x="3530951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4" name="Google Shape;624;p50"/>
          <p:cNvSpPr txBox="1">
            <a:spLocks noGrp="1"/>
          </p:cNvSpPr>
          <p:nvPr>
            <p:ph type="title" idx="4"/>
          </p:nvPr>
        </p:nvSpPr>
        <p:spPr>
          <a:xfrm>
            <a:off x="6535517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5" name="Google Shape;625;p50"/>
          <p:cNvSpPr txBox="1">
            <a:spLocks noGrp="1"/>
          </p:cNvSpPr>
          <p:nvPr>
            <p:ph type="title" idx="5"/>
          </p:nvPr>
        </p:nvSpPr>
        <p:spPr>
          <a:xfrm>
            <a:off x="9640432" y="224367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6" name="Google Shape;626;p50"/>
          <p:cNvSpPr>
            <a:spLocks noGrp="1"/>
          </p:cNvSpPr>
          <p:nvPr>
            <p:ph type="pic" idx="6"/>
          </p:nvPr>
        </p:nvSpPr>
        <p:spPr>
          <a:xfrm>
            <a:off x="1023433" y="2494600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7" name="Google Shape;627;p50"/>
          <p:cNvSpPr>
            <a:spLocks noGrp="1"/>
          </p:cNvSpPr>
          <p:nvPr>
            <p:ph type="pic" idx="7"/>
          </p:nvPr>
        </p:nvSpPr>
        <p:spPr>
          <a:xfrm>
            <a:off x="7132884" y="2494600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8" name="Google Shape;628;p50"/>
          <p:cNvSpPr/>
          <p:nvPr/>
        </p:nvSpPr>
        <p:spPr>
          <a:xfrm>
            <a:off x="3044967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50"/>
          <p:cNvSpPr>
            <a:spLocks noGrp="1"/>
          </p:cNvSpPr>
          <p:nvPr>
            <p:ph type="pic" idx="8"/>
          </p:nvPr>
        </p:nvSpPr>
        <p:spPr>
          <a:xfrm rot="10800000">
            <a:off x="4087933" y="454519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0" name="Google Shape;630;p50"/>
          <p:cNvSpPr txBox="1">
            <a:spLocks noGrp="1"/>
          </p:cNvSpPr>
          <p:nvPr>
            <p:ph type="body" idx="9"/>
          </p:nvPr>
        </p:nvSpPr>
        <p:spPr>
          <a:xfrm>
            <a:off x="653551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50"/>
          <p:cNvSpPr txBox="1">
            <a:spLocks noGrp="1"/>
          </p:cNvSpPr>
          <p:nvPr>
            <p:ph type="body" idx="13"/>
          </p:nvPr>
        </p:nvSpPr>
        <p:spPr>
          <a:xfrm>
            <a:off x="3535567" y="22018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50"/>
          <p:cNvSpPr txBox="1">
            <a:spLocks noGrp="1"/>
          </p:cNvSpPr>
          <p:nvPr>
            <p:ph type="body" idx="14"/>
          </p:nvPr>
        </p:nvSpPr>
        <p:spPr>
          <a:xfrm>
            <a:off x="9634700" y="22018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633" name="Google Shape;633;p5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23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944">
          <p15:clr>
            <a:srgbClr val="E46962"/>
          </p15:clr>
        </p15:guide>
        <p15:guide id="9" orient="horz" pos="2089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3">
  <p:cSld name="Grid slide 3"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1"/>
          <p:cNvSpPr/>
          <p:nvPr/>
        </p:nvSpPr>
        <p:spPr>
          <a:xfrm rot="10800000">
            <a:off x="6099133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51"/>
          <p:cNvSpPr/>
          <p:nvPr/>
        </p:nvSpPr>
        <p:spPr>
          <a:xfrm>
            <a:off x="9144100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51"/>
          <p:cNvSpPr>
            <a:spLocks noGrp="1"/>
          </p:cNvSpPr>
          <p:nvPr>
            <p:ph type="pic" idx="2"/>
          </p:nvPr>
        </p:nvSpPr>
        <p:spPr>
          <a:xfrm rot="10800000">
            <a:off x="10187051" y="862764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51"/>
          <p:cNvSpPr/>
          <p:nvPr/>
        </p:nvSpPr>
        <p:spPr>
          <a:xfrm rot="10800000">
            <a:off x="0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5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0" name="Google Shape;640;p51"/>
          <p:cNvSpPr txBox="1">
            <a:spLocks noGrp="1"/>
          </p:cNvSpPr>
          <p:nvPr>
            <p:ph type="title"/>
          </p:nvPr>
        </p:nvSpPr>
        <p:spPr>
          <a:xfrm>
            <a:off x="526400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1" name="Google Shape;641;p51"/>
          <p:cNvSpPr txBox="1">
            <a:spLocks noGrp="1"/>
          </p:cNvSpPr>
          <p:nvPr>
            <p:ph type="body" idx="1"/>
          </p:nvPr>
        </p:nvSpPr>
        <p:spPr>
          <a:xfrm>
            <a:off x="5264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5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3" name="Google Shape;643;p51"/>
          <p:cNvSpPr txBox="1">
            <a:spLocks noGrp="1"/>
          </p:cNvSpPr>
          <p:nvPr>
            <p:ph type="title" idx="3"/>
          </p:nvPr>
        </p:nvSpPr>
        <p:spPr>
          <a:xfrm>
            <a:off x="3530951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4" name="Google Shape;644;p51"/>
          <p:cNvSpPr txBox="1">
            <a:spLocks noGrp="1"/>
          </p:cNvSpPr>
          <p:nvPr>
            <p:ph type="title" idx="4"/>
          </p:nvPr>
        </p:nvSpPr>
        <p:spPr>
          <a:xfrm>
            <a:off x="6535517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5" name="Google Shape;645;p51"/>
          <p:cNvSpPr txBox="1">
            <a:spLocks noGrp="1"/>
          </p:cNvSpPr>
          <p:nvPr>
            <p:ph type="title" idx="5"/>
          </p:nvPr>
        </p:nvSpPr>
        <p:spPr>
          <a:xfrm>
            <a:off x="9640432" y="2507600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6" name="Google Shape;646;p51"/>
          <p:cNvSpPr>
            <a:spLocks noGrp="1"/>
          </p:cNvSpPr>
          <p:nvPr>
            <p:ph type="pic" idx="6"/>
          </p:nvPr>
        </p:nvSpPr>
        <p:spPr>
          <a:xfrm>
            <a:off x="1023433" y="86276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7" name="Google Shape;647;p51"/>
          <p:cNvSpPr>
            <a:spLocks noGrp="1"/>
          </p:cNvSpPr>
          <p:nvPr>
            <p:ph type="pic" idx="7"/>
          </p:nvPr>
        </p:nvSpPr>
        <p:spPr>
          <a:xfrm>
            <a:off x="7132884" y="86276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p51"/>
          <p:cNvSpPr/>
          <p:nvPr/>
        </p:nvSpPr>
        <p:spPr>
          <a:xfrm>
            <a:off x="3044967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51"/>
          <p:cNvSpPr>
            <a:spLocks noGrp="1"/>
          </p:cNvSpPr>
          <p:nvPr>
            <p:ph type="pic" idx="8"/>
          </p:nvPr>
        </p:nvSpPr>
        <p:spPr>
          <a:xfrm rot="10800000">
            <a:off x="4087933" y="862764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0" name="Google Shape;650;p51"/>
          <p:cNvSpPr txBox="1">
            <a:spLocks noGrp="1"/>
          </p:cNvSpPr>
          <p:nvPr>
            <p:ph type="body" idx="9"/>
          </p:nvPr>
        </p:nvSpPr>
        <p:spPr>
          <a:xfrm>
            <a:off x="653551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51"/>
          <p:cNvSpPr txBox="1">
            <a:spLocks noGrp="1"/>
          </p:cNvSpPr>
          <p:nvPr>
            <p:ph type="body" idx="13"/>
          </p:nvPr>
        </p:nvSpPr>
        <p:spPr>
          <a:xfrm>
            <a:off x="353556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51"/>
          <p:cNvSpPr txBox="1">
            <a:spLocks noGrp="1"/>
          </p:cNvSpPr>
          <p:nvPr>
            <p:ph type="body" idx="14"/>
          </p:nvPr>
        </p:nvSpPr>
        <p:spPr>
          <a:xfrm>
            <a:off x="96347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653" name="Google Shape;653;p51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741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944">
          <p15:clr>
            <a:srgbClr val="E46962"/>
          </p15:clr>
        </p15:guide>
        <p15:guide id="9" orient="horz" pos="2089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515C-5FA2-3E49-A03B-C17C06ED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C165F-13F4-1E4F-B504-44828C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BC242-B813-AB4D-83AB-A8F4238B5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16422-B47E-8C4C-B064-28692C47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CD3B2-6EE6-EC44-9C76-39E5C0E3F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3E48E-1AD8-B047-9651-0DAFDF48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A2E03-6C26-EE43-A27E-8E6BA688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B79BB8-281E-0F4B-B528-DB5225F0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canvas 1">
  <p:cSld name="White canvas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2"/>
          <p:cNvSpPr>
            <a:spLocks noGrp="1"/>
          </p:cNvSpPr>
          <p:nvPr>
            <p:ph type="pic" idx="2"/>
          </p:nvPr>
        </p:nvSpPr>
        <p:spPr>
          <a:xfrm rot="10800000">
            <a:off x="3812800" y="-41533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656" name="Google Shape;656;p5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7" name="Google Shape;657;p5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58" name="Google Shape;658;p5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659" name="Google Shape;659;p52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462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_Chart">
  <p:cSld name="Clean Slide_Chart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2" name="Google Shape;662;p5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63" name="Google Shape;663;p5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53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53"/>
          <p:cNvSpPr txBox="1">
            <a:spLocks noGrp="1"/>
          </p:cNvSpPr>
          <p:nvPr>
            <p:ph type="subTitle" idx="3"/>
          </p:nvPr>
        </p:nvSpPr>
        <p:spPr>
          <a:xfrm>
            <a:off x="4572000" y="1173467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53"/>
          <p:cNvSpPr txBox="1">
            <a:spLocks noGrp="1"/>
          </p:cNvSpPr>
          <p:nvPr>
            <p:ph type="subTitle" idx="4"/>
          </p:nvPr>
        </p:nvSpPr>
        <p:spPr>
          <a:xfrm>
            <a:off x="4572000" y="5832233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9pPr>
          </a:lstStyle>
          <a:p>
            <a:endParaRPr/>
          </a:p>
        </p:txBody>
      </p:sp>
      <p:pic>
        <p:nvPicPr>
          <p:cNvPr id="667" name="Google Shape;667;p5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23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1">
  <p:cSld name="Clean Slide 1">
    <p:bg>
      <p:bgPr>
        <a:solidFill>
          <a:schemeClr val="accent2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0" name="Google Shape;670;p5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1" name="Google Shape;671;p54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54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3" name="Google Shape;673;p54"/>
          <p:cNvSpPr txBox="1">
            <a:spLocks noGrp="1"/>
          </p:cNvSpPr>
          <p:nvPr>
            <p:ph type="subTitle" idx="3"/>
          </p:nvPr>
        </p:nvSpPr>
        <p:spPr>
          <a:xfrm>
            <a:off x="4572000" y="1173467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4" name="Google Shape;674;p54"/>
          <p:cNvSpPr txBox="1">
            <a:spLocks noGrp="1"/>
          </p:cNvSpPr>
          <p:nvPr>
            <p:ph type="subTitle" idx="4"/>
          </p:nvPr>
        </p:nvSpPr>
        <p:spPr>
          <a:xfrm>
            <a:off x="4572000" y="5832233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75" name="Google Shape;675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533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6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with photo ">
  <p:cSld name="Clean Slide with photo ">
    <p:bg>
      <p:bgPr>
        <a:solidFill>
          <a:schemeClr val="accent2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8" name="Google Shape;678;p5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5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0" name="Google Shape;680;p55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5"/>
          <p:cNvSpPr>
            <a:spLocks noGrp="1"/>
          </p:cNvSpPr>
          <p:nvPr>
            <p:ph type="pic" idx="3"/>
          </p:nvPr>
        </p:nvSpPr>
        <p:spPr>
          <a:xfrm flipH="1">
            <a:off x="8206000" y="457200"/>
            <a:ext cx="34564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682" name="Google Shape;682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273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with photo  and Icon boxes">
  <p:cSld name="Clean Slide with photo  and Icon boxes">
    <p:bg>
      <p:bgPr>
        <a:solidFill>
          <a:schemeClr val="accent2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5" name="Google Shape;685;p5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p56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56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8" name="Google Shape;688;p56"/>
          <p:cNvSpPr>
            <a:spLocks noGrp="1"/>
          </p:cNvSpPr>
          <p:nvPr>
            <p:ph type="pic" idx="3"/>
          </p:nvPr>
        </p:nvSpPr>
        <p:spPr>
          <a:xfrm flipH="1">
            <a:off x="8206000" y="457200"/>
            <a:ext cx="34564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689" name="Google Shape;689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6"/>
          <p:cNvSpPr/>
          <p:nvPr/>
        </p:nvSpPr>
        <p:spPr>
          <a:xfrm rot="-5400000">
            <a:off x="6163699" y="4322700"/>
            <a:ext cx="1128000" cy="1516000"/>
          </a:xfrm>
          <a:prstGeom prst="round2SameRect">
            <a:avLst>
              <a:gd name="adj1" fmla="val 0"/>
              <a:gd name="adj2" fmla="val 386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56"/>
          <p:cNvSpPr/>
          <p:nvPr/>
        </p:nvSpPr>
        <p:spPr>
          <a:xfrm rot="-5400000">
            <a:off x="6168565" y="2080247"/>
            <a:ext cx="1121200" cy="1513600"/>
          </a:xfrm>
          <a:prstGeom prst="round2SameRect">
            <a:avLst>
              <a:gd name="adj1" fmla="val 0"/>
              <a:gd name="adj2" fmla="val 36476"/>
            </a:avLst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2" name="Google Shape;692;p56"/>
          <p:cNvSpPr/>
          <p:nvPr/>
        </p:nvSpPr>
        <p:spPr>
          <a:xfrm rot="-5400000">
            <a:off x="4649833" y="3186191"/>
            <a:ext cx="1121200" cy="1513600"/>
          </a:xfrm>
          <a:prstGeom prst="round2SameRect">
            <a:avLst>
              <a:gd name="adj1" fmla="val 38675"/>
              <a:gd name="adj2" fmla="val 0"/>
            </a:avLst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3" name="Google Shape;693;p56"/>
          <p:cNvSpPr/>
          <p:nvPr/>
        </p:nvSpPr>
        <p:spPr>
          <a:xfrm rot="-5400000">
            <a:off x="4649833" y="959024"/>
            <a:ext cx="1121200" cy="1513600"/>
          </a:xfrm>
          <a:prstGeom prst="round2SameRect">
            <a:avLst>
              <a:gd name="adj1" fmla="val 38675"/>
              <a:gd name="adj2" fmla="val 0"/>
            </a:avLst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4" name="Google Shape;694;p56"/>
          <p:cNvSpPr txBox="1">
            <a:spLocks noGrp="1"/>
          </p:cNvSpPr>
          <p:nvPr>
            <p:ph type="body" idx="4"/>
          </p:nvPr>
        </p:nvSpPr>
        <p:spPr>
          <a:xfrm>
            <a:off x="4453633" y="2276433"/>
            <a:ext cx="1516000" cy="112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5" name="Google Shape;695;p56"/>
          <p:cNvSpPr txBox="1">
            <a:spLocks noGrp="1"/>
          </p:cNvSpPr>
          <p:nvPr>
            <p:ph type="body" idx="5"/>
          </p:nvPr>
        </p:nvSpPr>
        <p:spPr>
          <a:xfrm>
            <a:off x="4453633" y="4520100"/>
            <a:ext cx="1516000" cy="112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6" name="Google Shape;696;p56"/>
          <p:cNvSpPr txBox="1">
            <a:spLocks noGrp="1"/>
          </p:cNvSpPr>
          <p:nvPr>
            <p:ph type="body" idx="6"/>
          </p:nvPr>
        </p:nvSpPr>
        <p:spPr>
          <a:xfrm>
            <a:off x="5971167" y="3382400"/>
            <a:ext cx="1516000" cy="11212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p56"/>
          <p:cNvSpPr txBox="1">
            <a:spLocks noGrp="1"/>
          </p:cNvSpPr>
          <p:nvPr>
            <p:ph type="body" idx="7"/>
          </p:nvPr>
        </p:nvSpPr>
        <p:spPr>
          <a:xfrm>
            <a:off x="5971167" y="1155233"/>
            <a:ext cx="1516000" cy="11212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394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2" type="tx">
  <p:cSld name="Clean slide 2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4035200" cy="12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body" idx="1"/>
          </p:nvPr>
        </p:nvSpPr>
        <p:spPr>
          <a:xfrm>
            <a:off x="4987633" y="593367"/>
            <a:ext cx="2788400" cy="56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828754" lvl="2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2438339" lvl="3" indent="-389457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3047924" lvl="4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3657509" lvl="5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4267093" lvl="6" indent="-389457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4876678" lvl="7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5486263" lvl="8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701" name="Google Shape;701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645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1">
  <p:cSld name="Closing Slide 1">
    <p:bg>
      <p:bgPr>
        <a:solidFill>
          <a:schemeClr val="dk2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8"/>
          <p:cNvSpPr/>
          <p:nvPr/>
        </p:nvSpPr>
        <p:spPr>
          <a:xfrm>
            <a:off x="601200" y="133"/>
            <a:ext cx="10989600" cy="685800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4" name="Google Shape;704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8"/>
          <p:cNvSpPr txBox="1">
            <a:spLocks noGrp="1"/>
          </p:cNvSpPr>
          <p:nvPr>
            <p:ph type="title"/>
          </p:nvPr>
        </p:nvSpPr>
        <p:spPr>
          <a:xfrm>
            <a:off x="3898400" y="3330900"/>
            <a:ext cx="43952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5201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1.2">
  <p:cSld name="Closing Slide 1.2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9"/>
          <p:cNvSpPr txBox="1">
            <a:spLocks noGrp="1"/>
          </p:cNvSpPr>
          <p:nvPr>
            <p:ph type="title"/>
          </p:nvPr>
        </p:nvSpPr>
        <p:spPr>
          <a:xfrm>
            <a:off x="3898400" y="3330900"/>
            <a:ext cx="43952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2524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11" name="Google Shape;711;p6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2" name="Google Shape;712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8975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1">
  <p:cSld name="Title slide 1.1">
    <p:bg>
      <p:bgPr>
        <a:solidFill>
          <a:srgbClr val="2C405A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1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6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16" name="Google Shape;716;p61"/>
          <p:cNvPicPr preferRelativeResize="0"/>
          <p:nvPr/>
        </p:nvPicPr>
        <p:blipFill rotWithShape="1">
          <a:blip r:embed="rId2">
            <a:alphaModFix/>
          </a:blip>
          <a:srcRect l="25067" r="14760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1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18" name="Google Shape;718;p61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61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30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67F5-8D54-8D4D-A817-4C833703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279A6-D40D-AA48-8E4E-92903AF7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4B7BE-C404-BE4A-9E21-D84C441B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8C8CA-BC29-6C4C-B471-7B2CD11A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208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2">
  <p:cSld name="Title slide 1.2">
    <p:bg>
      <p:bgPr>
        <a:solidFill>
          <a:srgbClr val="2C405A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2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6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23" name="Google Shape;723;p62"/>
          <p:cNvPicPr preferRelativeResize="0"/>
          <p:nvPr/>
        </p:nvPicPr>
        <p:blipFill rotWithShape="1">
          <a:blip r:embed="rId2">
            <a:alphaModFix/>
          </a:blip>
          <a:srcRect l="23212" r="16618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62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25" name="Google Shape;725;p62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62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410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3">
  <p:cSld name="Title slide 1.3">
    <p:bg>
      <p:bgPr>
        <a:solidFill>
          <a:srgbClr val="2C405A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3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6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0" name="Google Shape;730;p63"/>
          <p:cNvPicPr preferRelativeResize="0"/>
          <p:nvPr/>
        </p:nvPicPr>
        <p:blipFill rotWithShape="1">
          <a:blip r:embed="rId2">
            <a:alphaModFix/>
          </a:blip>
          <a:srcRect l="31257" r="8574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63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32" name="Google Shape;732;p63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3" name="Google Shape;733;p63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271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4">
  <p:cSld name="Title slide 1.4">
    <p:bg>
      <p:bgPr>
        <a:solidFill>
          <a:srgbClr val="2C405A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4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6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7" name="Google Shape;737;p64"/>
          <p:cNvPicPr preferRelativeResize="0"/>
          <p:nvPr/>
        </p:nvPicPr>
        <p:blipFill rotWithShape="1">
          <a:blip r:embed="rId2">
            <a:alphaModFix/>
          </a:blip>
          <a:srcRect l="32674" r="6342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64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39" name="Google Shape;739;p64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0" name="Google Shape;740;p64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4217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5">
  <p:cSld name="Title slide 1.5">
    <p:bg>
      <p:bgPr>
        <a:solidFill>
          <a:srgbClr val="2C405A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5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6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44" name="Google Shape;744;p65"/>
          <p:cNvPicPr preferRelativeResize="0"/>
          <p:nvPr/>
        </p:nvPicPr>
        <p:blipFill rotWithShape="1">
          <a:blip r:embed="rId2">
            <a:alphaModFix/>
          </a:blip>
          <a:srcRect l="37280" r="2735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65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46" name="Google Shape;746;p65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7" name="Google Shape;747;p65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46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6">
  <p:cSld name="Title slide 1.6">
    <p:bg>
      <p:bgPr>
        <a:solidFill>
          <a:srgbClr val="2C405A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6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6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1" name="Google Shape;751;p66"/>
          <p:cNvPicPr preferRelativeResize="0"/>
          <p:nvPr/>
        </p:nvPicPr>
        <p:blipFill rotWithShape="1">
          <a:blip r:embed="rId2">
            <a:alphaModFix/>
          </a:blip>
          <a:srcRect l="29101" r="10471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66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53" name="Google Shape;753;p66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66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545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7">
  <p:cSld name="Title slide 1.7">
    <p:bg>
      <p:bgPr>
        <a:solidFill>
          <a:srgbClr val="2C405A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7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6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8" name="Google Shape;758;p67"/>
          <p:cNvPicPr preferRelativeResize="0"/>
          <p:nvPr/>
        </p:nvPicPr>
        <p:blipFill rotWithShape="1">
          <a:blip r:embed="rId2">
            <a:alphaModFix/>
          </a:blip>
          <a:srcRect l="38684" r="1143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67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60" name="Google Shape;760;p67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1" name="Google Shape;761;p67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41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8">
  <p:cSld name="Title slide 1.8">
    <p:bg>
      <p:bgPr>
        <a:solidFill>
          <a:srgbClr val="2C405A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8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6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65" name="Google Shape;765;p68"/>
          <p:cNvPicPr preferRelativeResize="0"/>
          <p:nvPr/>
        </p:nvPicPr>
        <p:blipFill rotWithShape="1">
          <a:blip r:embed="rId2">
            <a:alphaModFix/>
          </a:blip>
          <a:srcRect l="19915" r="19915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68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67" name="Google Shape;767;p68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8" name="Google Shape;768;p68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162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 1">
  <p:cSld name="Title slide 3 1">
    <p:bg>
      <p:bgPr>
        <a:solidFill>
          <a:schemeClr val="accent2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9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1" name="Google Shape;771;p69"/>
          <p:cNvPicPr preferRelativeResize="0"/>
          <p:nvPr/>
        </p:nvPicPr>
        <p:blipFill rotWithShape="1">
          <a:blip r:embed="rId2">
            <a:alphaModFix/>
          </a:blip>
          <a:srcRect l="16832" r="4328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72" name="Google Shape;772;p69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390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6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4" name="Google Shape;774;p69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5" name="Google Shape;775;p69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76" name="Google Shape;77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08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.1">
  <p:cSld name="Title slide 3.1">
    <p:bg>
      <p:bgPr>
        <a:solidFill>
          <a:schemeClr val="accent3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0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9" name="Google Shape;779;p70"/>
          <p:cNvPicPr preferRelativeResize="0"/>
          <p:nvPr/>
        </p:nvPicPr>
        <p:blipFill rotWithShape="1">
          <a:blip r:embed="rId2">
            <a:alphaModFix/>
          </a:blip>
          <a:srcRect l="1422" t="15618" r="31155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80" name="Google Shape;780;p70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390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7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2" name="Google Shape;782;p70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3" name="Google Shape;783;p70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84" name="Google Shape;78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61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.2">
  <p:cSld name="Title slide 3.2">
    <p:bg>
      <p:bgPr>
        <a:solidFill>
          <a:schemeClr val="accent1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1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87" name="Google Shape;787;p71"/>
          <p:cNvPicPr preferRelativeResize="0"/>
          <p:nvPr/>
        </p:nvPicPr>
        <p:blipFill rotWithShape="1">
          <a:blip r:embed="rId2">
            <a:alphaModFix/>
          </a:blip>
          <a:srcRect l="10399" t="618" r="16825" b="7062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88" name="Google Shape;788;p71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015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7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0" name="Google Shape;790;p71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71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92" name="Google Shape;79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583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9C9D3-5F08-BC4F-8BCB-3E8CF7B3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ECEA1-1B74-4949-926C-4F14CF3B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F11A2-6D05-6846-AC60-9F9FC853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37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.1">
  <p:cSld name="Title slide 4.1">
    <p:bg>
      <p:bgPr>
        <a:solidFill>
          <a:schemeClr val="accent3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2"/>
          <p:cNvSpPr/>
          <p:nvPr/>
        </p:nvSpPr>
        <p:spPr>
          <a:xfrm rot="10800000" flipH="1">
            <a:off x="1349633" y="-381000"/>
            <a:ext cx="8104000" cy="8026400"/>
          </a:xfrm>
          <a:prstGeom prst="round1Rect">
            <a:avLst>
              <a:gd name="adj" fmla="val 4384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72"/>
          <p:cNvSpPr/>
          <p:nvPr/>
        </p:nvSpPr>
        <p:spPr>
          <a:xfrm rot="10800000" flipH="1">
            <a:off x="2151467" y="-380800"/>
            <a:ext cx="8694000" cy="8610400"/>
          </a:xfrm>
          <a:prstGeom prst="round1Rect">
            <a:avLst>
              <a:gd name="adj" fmla="val 4384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72"/>
          <p:cNvSpPr/>
          <p:nvPr/>
        </p:nvSpPr>
        <p:spPr>
          <a:xfrm rot="10800000" flipH="1">
            <a:off x="-10300" y="133"/>
            <a:ext cx="8104000" cy="6858000"/>
          </a:xfrm>
          <a:prstGeom prst="round1Rect">
            <a:avLst>
              <a:gd name="adj" fmla="val 4384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7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8" name="Google Shape;798;p72"/>
          <p:cNvSpPr txBox="1">
            <a:spLocks noGrp="1"/>
          </p:cNvSpPr>
          <p:nvPr>
            <p:ph type="ctrTitle"/>
          </p:nvPr>
        </p:nvSpPr>
        <p:spPr>
          <a:xfrm>
            <a:off x="365667" y="27830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99" name="Google Shape;799;p72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0" name="Google Shape;800;p72"/>
          <p:cNvSpPr/>
          <p:nvPr/>
        </p:nvSpPr>
        <p:spPr>
          <a:xfrm>
            <a:off x="9007000" y="754567"/>
            <a:ext cx="908000" cy="9080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72"/>
          <p:cNvSpPr/>
          <p:nvPr/>
        </p:nvSpPr>
        <p:spPr>
          <a:xfrm>
            <a:off x="8544000" y="5195767"/>
            <a:ext cx="908000" cy="908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72"/>
          <p:cNvSpPr/>
          <p:nvPr/>
        </p:nvSpPr>
        <p:spPr>
          <a:xfrm>
            <a:off x="9007017" y="2975167"/>
            <a:ext cx="908000" cy="9080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72"/>
          <p:cNvSpPr/>
          <p:nvPr/>
        </p:nvSpPr>
        <p:spPr>
          <a:xfrm>
            <a:off x="10413467" y="2004200"/>
            <a:ext cx="908000" cy="9080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4" name="Google Shape;804;p72"/>
          <p:cNvSpPr/>
          <p:nvPr/>
        </p:nvSpPr>
        <p:spPr>
          <a:xfrm>
            <a:off x="10413467" y="4431167"/>
            <a:ext cx="908000" cy="908000"/>
          </a:xfrm>
          <a:prstGeom prst="ellipse">
            <a:avLst/>
          </a:prstGeom>
          <a:solidFill>
            <a:srgbClr val="52B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05" name="Google Shape;805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2366" y="5195801"/>
            <a:ext cx="911276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7000" y="2975200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4668" y="2045399"/>
            <a:ext cx="825600" cy="8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13506" y="4431167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7040" y="754601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2"/>
          <p:cNvPicPr preferRelativeResize="0"/>
          <p:nvPr/>
        </p:nvPicPr>
        <p:blipFill rotWithShape="1">
          <a:blip r:embed="rId7">
            <a:alphaModFix/>
          </a:blip>
          <a:srcRect r="10"/>
          <a:stretch/>
        </p:blipFill>
        <p:spPr>
          <a:xfrm>
            <a:off x="526483" y="512632"/>
            <a:ext cx="1436829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72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orient="horz" pos="1130">
          <p15:clr>
            <a:srgbClr val="E46962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6">
  <p:cSld name="Title slide 6">
    <p:bg>
      <p:bgPr>
        <a:solidFill>
          <a:schemeClr val="accent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3"/>
          <p:cNvSpPr/>
          <p:nvPr/>
        </p:nvSpPr>
        <p:spPr>
          <a:xfrm rot="10800000" flipH="1">
            <a:off x="0" y="-7200"/>
            <a:ext cx="11059200" cy="6872400"/>
          </a:xfrm>
          <a:prstGeom prst="round1Rect">
            <a:avLst>
              <a:gd name="adj" fmla="val 2972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73"/>
          <p:cNvSpPr/>
          <p:nvPr/>
        </p:nvSpPr>
        <p:spPr>
          <a:xfrm rot="10800000" flipH="1">
            <a:off x="-10300" y="-14400"/>
            <a:ext cx="9613200" cy="6872400"/>
          </a:xfrm>
          <a:prstGeom prst="round1Rect">
            <a:avLst>
              <a:gd name="adj" fmla="val 2972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7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5" name="Google Shape;815;p73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6" name="Google Shape;816;p73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817" name="Google Shape;817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4" y="512633"/>
            <a:ext cx="1436993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44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orient="horz" pos="1130">
          <p15:clr>
            <a:srgbClr val="E46962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bg>
      <p:bgPr>
        <a:solidFill>
          <a:schemeClr val="accent1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4"/>
          <p:cNvSpPr/>
          <p:nvPr/>
        </p:nvSpPr>
        <p:spPr>
          <a:xfrm rot="10800000" flipH="1">
            <a:off x="-25400" y="-14267"/>
            <a:ext cx="11652400" cy="6872400"/>
          </a:xfrm>
          <a:prstGeom prst="round1Rect">
            <a:avLst>
              <a:gd name="adj" fmla="val 1666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7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1" name="Google Shape;821;p74"/>
          <p:cNvSpPr/>
          <p:nvPr/>
        </p:nvSpPr>
        <p:spPr>
          <a:xfrm>
            <a:off x="8426551" y="1334692"/>
            <a:ext cx="728000" cy="7280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74"/>
          <p:cNvSpPr/>
          <p:nvPr/>
        </p:nvSpPr>
        <p:spPr>
          <a:xfrm>
            <a:off x="8258044" y="4708940"/>
            <a:ext cx="728000" cy="728000"/>
          </a:xfrm>
          <a:prstGeom prst="ellipse">
            <a:avLst/>
          </a:prstGeom>
          <a:solidFill>
            <a:srgbClr val="52B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23" name="Google Shape;823;p74"/>
          <p:cNvCxnSpPr/>
          <p:nvPr/>
        </p:nvCxnSpPr>
        <p:spPr>
          <a:xfrm>
            <a:off x="8790468" y="2062497"/>
            <a:ext cx="240400" cy="890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4" name="Google Shape;824;p74"/>
          <p:cNvCxnSpPr>
            <a:stCxn id="821" idx="6"/>
            <a:endCxn id="825" idx="1"/>
          </p:cNvCxnSpPr>
          <p:nvPr/>
        </p:nvCxnSpPr>
        <p:spPr>
          <a:xfrm>
            <a:off x="9154551" y="1698692"/>
            <a:ext cx="1057600" cy="194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6" name="Google Shape;826;p74"/>
          <p:cNvCxnSpPr/>
          <p:nvPr/>
        </p:nvCxnSpPr>
        <p:spPr>
          <a:xfrm>
            <a:off x="10575781" y="2257439"/>
            <a:ext cx="0" cy="1361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7" name="Google Shape;827;p74"/>
          <p:cNvCxnSpPr/>
          <p:nvPr/>
        </p:nvCxnSpPr>
        <p:spPr>
          <a:xfrm rot="10800000">
            <a:off x="9128833" y="3392767"/>
            <a:ext cx="1415600" cy="57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8" name="Google Shape;828;p74"/>
          <p:cNvCxnSpPr/>
          <p:nvPr/>
        </p:nvCxnSpPr>
        <p:spPr>
          <a:xfrm rot="10800000" flipH="1">
            <a:off x="8640567" y="3319533"/>
            <a:ext cx="378400" cy="1696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9" name="Google Shape;829;p74"/>
          <p:cNvCxnSpPr/>
          <p:nvPr/>
        </p:nvCxnSpPr>
        <p:spPr>
          <a:xfrm rot="10800000" flipH="1">
            <a:off x="8640521" y="3954163"/>
            <a:ext cx="1964800" cy="1098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0" name="Google Shape;830;p74"/>
          <p:cNvCxnSpPr>
            <a:stCxn id="831" idx="3"/>
            <a:endCxn id="832" idx="7"/>
          </p:cNvCxnSpPr>
          <p:nvPr/>
        </p:nvCxnSpPr>
        <p:spPr>
          <a:xfrm flipH="1">
            <a:off x="9288521" y="2151020"/>
            <a:ext cx="1030000" cy="9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3" name="Google Shape;833;p74"/>
          <p:cNvCxnSpPr/>
          <p:nvPr/>
        </p:nvCxnSpPr>
        <p:spPr>
          <a:xfrm rot="10800000" flipH="1">
            <a:off x="9047936" y="101"/>
            <a:ext cx="858400" cy="1441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4" name="Google Shape;834;p74"/>
          <p:cNvCxnSpPr/>
          <p:nvPr/>
        </p:nvCxnSpPr>
        <p:spPr>
          <a:xfrm rot="10800000" flipH="1">
            <a:off x="10593233" y="-12367"/>
            <a:ext cx="439200" cy="1855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5" name="Google Shape;835;p74"/>
          <p:cNvCxnSpPr>
            <a:stCxn id="836" idx="4"/>
          </p:cNvCxnSpPr>
          <p:nvPr/>
        </p:nvCxnSpPr>
        <p:spPr>
          <a:xfrm>
            <a:off x="10575908" y="4313976"/>
            <a:ext cx="1260400" cy="2061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7" name="Google Shape;837;p74"/>
          <p:cNvCxnSpPr/>
          <p:nvPr/>
        </p:nvCxnSpPr>
        <p:spPr>
          <a:xfrm>
            <a:off x="8665000" y="5101367"/>
            <a:ext cx="1916000" cy="1782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74"/>
          <p:cNvCxnSpPr>
            <a:stCxn id="836" idx="6"/>
          </p:cNvCxnSpPr>
          <p:nvPr/>
        </p:nvCxnSpPr>
        <p:spPr>
          <a:xfrm rot="10800000" flipH="1">
            <a:off x="10939908" y="3656376"/>
            <a:ext cx="781600" cy="29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9" name="Google Shape;839;p74"/>
          <p:cNvCxnSpPr/>
          <p:nvPr/>
        </p:nvCxnSpPr>
        <p:spPr>
          <a:xfrm flipH="1">
            <a:off x="7454567" y="5052533"/>
            <a:ext cx="1186000" cy="1805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0" name="Google Shape;84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8076" y="4708940"/>
            <a:ext cx="727773" cy="7277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74"/>
          <p:cNvCxnSpPr/>
          <p:nvPr/>
        </p:nvCxnSpPr>
        <p:spPr>
          <a:xfrm rot="10800000">
            <a:off x="7594764" y="57701"/>
            <a:ext cx="938400" cy="138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2" name="Google Shape;842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582" y="1334719"/>
            <a:ext cx="727773" cy="72777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74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4" name="Google Shape;844;p74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6" name="Google Shape;836;p74"/>
          <p:cNvSpPr/>
          <p:nvPr/>
        </p:nvSpPr>
        <p:spPr>
          <a:xfrm>
            <a:off x="10211908" y="3585976"/>
            <a:ext cx="728000" cy="7280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5" name="Google Shape;845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4934" y="3619001"/>
            <a:ext cx="661775" cy="6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74"/>
          <p:cNvSpPr/>
          <p:nvPr/>
        </p:nvSpPr>
        <p:spPr>
          <a:xfrm>
            <a:off x="8667047" y="2953272"/>
            <a:ext cx="728000" cy="728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6" name="Google Shape;846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5738" y="2953299"/>
            <a:ext cx="730449" cy="727779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74"/>
          <p:cNvSpPr/>
          <p:nvPr/>
        </p:nvSpPr>
        <p:spPr>
          <a:xfrm>
            <a:off x="10211908" y="1529633"/>
            <a:ext cx="728000" cy="7280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7" name="Google Shape;847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11895" y="1529660"/>
            <a:ext cx="727773" cy="72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404" y="512633"/>
            <a:ext cx="1436993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55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In Touch">
  <p:cSld name="Get In Touch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5"/>
          <p:cNvSpPr txBox="1"/>
          <p:nvPr/>
        </p:nvSpPr>
        <p:spPr>
          <a:xfrm>
            <a:off x="762000" y="762000"/>
            <a:ext cx="5334000" cy="3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Get in Touch</a:t>
            </a:r>
            <a:endParaRPr sz="14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851" name="Google Shape;851;p75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3307" y="5512460"/>
            <a:ext cx="571253" cy="45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7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6701" y="5459567"/>
            <a:ext cx="571256" cy="5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7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01" y="5459563"/>
            <a:ext cx="571252" cy="5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7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64345" y="5459731"/>
            <a:ext cx="571248" cy="56526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5"/>
          <p:cNvSpPr txBox="1"/>
          <p:nvPr/>
        </p:nvSpPr>
        <p:spPr>
          <a:xfrm>
            <a:off x="762000" y="4585625"/>
            <a:ext cx="2500000" cy="7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Follow Us</a:t>
            </a:r>
            <a:endParaRPr sz="4000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856" name="Google Shape;856;p75"/>
          <p:cNvSpPr txBox="1">
            <a:spLocks noGrp="1"/>
          </p:cNvSpPr>
          <p:nvPr>
            <p:ph type="sldNum" idx="12"/>
          </p:nvPr>
        </p:nvSpPr>
        <p:spPr>
          <a:xfrm>
            <a:off x="5949625" y="6350760"/>
            <a:ext cx="292800" cy="2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604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901F-968E-C040-B8E5-1094E05C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4131-9E06-814E-8CBC-57C9C12B4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9F396-B7B8-4E41-B355-C2ADA104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07280-6B82-FB45-8AAC-F1AB2385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31F77-FF06-4747-896E-667657D6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74D19-A798-8540-BC9D-F4F4B25C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3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60B4-6978-3547-8DAD-C5368172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6C443-4E97-FA44-BCE7-3681BAA94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414A-73DD-254F-943E-C904D7FD3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AA31-ACEC-FB42-80D4-9E25A89B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B5AC4-6055-5A4F-AE27-766C355B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D058F-85B0-714A-A855-F49E692F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BBC52-1282-CE49-A71E-E795CF86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5A0C7-94E5-F645-ACD8-530265462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64111-D62E-BD43-A85D-6C36E8282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8D3F4-A7D1-374F-89C2-72833F3EFA2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E263-456C-0B4A-A504-9D471F889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C73B-24BE-3345-AE21-EC5E20ACD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40352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405A"/>
              </a:buClr>
              <a:buSzPts val="2800"/>
              <a:buFont typeface="Proxima Nova"/>
              <a:buNone/>
              <a:defRPr sz="2800" b="1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87633" y="593367"/>
            <a:ext cx="2788400" cy="56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8312867" y="593367"/>
            <a:ext cx="2788400" cy="56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913677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10">
          <p15:clr>
            <a:srgbClr val="E46962"/>
          </p15:clr>
        </p15:guide>
        <p15:guide id="2" orient="horz" pos="299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hyperlink" Target="mailto:maura.newell@uniteus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tableau.uniteus.io/views/InsightsCenter/InsightsCenter?%3Alinktarget=_self&amp;%3Aembed=yes&amp;%3Atoolbar=top&amp;%3AshowShareOptions=false#1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ndelion seeds blowing in the wind">
            <a:extLst>
              <a:ext uri="{FF2B5EF4-FFF2-40B4-BE49-F238E27FC236}">
                <a16:creationId xmlns:a16="http://schemas.microsoft.com/office/drawing/2014/main" id="{C6207002-97C8-A470-97BD-C6153F51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316" y="-9938"/>
            <a:ext cx="1226009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B21AA-1443-8945-905A-0E1303BE513D}"/>
              </a:ext>
            </a:extLst>
          </p:cNvPr>
          <p:cNvSpPr/>
          <p:nvPr/>
        </p:nvSpPr>
        <p:spPr bwMode="auto">
          <a:xfrm rot="10800000">
            <a:off x="4178174" y="9938"/>
            <a:ext cx="8013826" cy="68480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/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F47C2-C2F7-5943-992A-DDD7974B34AC}"/>
              </a:ext>
            </a:extLst>
          </p:cNvPr>
          <p:cNvSpPr/>
          <p:nvPr/>
        </p:nvSpPr>
        <p:spPr bwMode="auto">
          <a:xfrm flipV="1">
            <a:off x="9912484" y="4626633"/>
            <a:ext cx="1978599" cy="1399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92D050"/>
              </a:solidFill>
              <a:highlight>
                <a:srgbClr val="008000"/>
              </a:highlight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ABD082B-D474-8141-AC3B-0A2EA46CE797}"/>
              </a:ext>
            </a:extLst>
          </p:cNvPr>
          <p:cNvSpPr txBox="1">
            <a:spLocks/>
          </p:cNvSpPr>
          <p:nvPr/>
        </p:nvSpPr>
        <p:spPr>
          <a:xfrm>
            <a:off x="3997007" y="2010589"/>
            <a:ext cx="7739278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4220"/>
              </a:lnSpc>
            </a:pPr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BoRN + Unite Us </a:t>
            </a:r>
            <a:b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Data Report</a:t>
            </a:r>
          </a:p>
          <a:p>
            <a:pPr algn="r">
              <a:lnSpc>
                <a:spcPts val="4220"/>
              </a:lnSpc>
            </a:pPr>
            <a:r>
              <a:rPr lang="en-US" sz="2400" b="1" dirty="0">
                <a:solidFill>
                  <a:srgbClr val="FF90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1/1/2024-3/31/2024</a:t>
            </a:r>
          </a:p>
          <a:p>
            <a:pPr algn="l">
              <a:lnSpc>
                <a:spcPts val="4220"/>
              </a:lnSpc>
            </a:pPr>
            <a:endParaRPr lang="en-US" sz="3900" b="1" dirty="0">
              <a:solidFill>
                <a:srgbClr val="47A8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B44B4-FCE2-91CE-73A4-C6B4A843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831" y="5107021"/>
            <a:ext cx="3049481" cy="1741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0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BF3190B-F3C3-14C3-CE18-6023B32A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urple flower bunch">
            <a:extLst>
              <a:ext uri="{FF2B5EF4-FFF2-40B4-BE49-F238E27FC236}">
                <a16:creationId xmlns:a16="http://schemas.microsoft.com/office/drawing/2014/main" id="{FF495644-352E-43EA-1F3B-D96AF5C8FA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0EC7A-79D0-2850-3F20-FEB5DED19BEF}"/>
              </a:ext>
            </a:extLst>
          </p:cNvPr>
          <p:cNvSpPr txBox="1"/>
          <p:nvPr/>
        </p:nvSpPr>
        <p:spPr>
          <a:xfrm>
            <a:off x="1050587" y="2119241"/>
            <a:ext cx="10272409" cy="307776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Top 5 referral partners in the 1st quarter 2024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Bootheel Babies and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Bootheel Perinatal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Madrid County Health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Madrid County Human Resource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SEMO Health Network</a:t>
            </a:r>
          </a:p>
        </p:txBody>
      </p:sp>
    </p:spTree>
    <p:extLst>
      <p:ext uri="{BB962C8B-B14F-4D97-AF65-F5344CB8AC3E}">
        <p14:creationId xmlns:p14="http://schemas.microsoft.com/office/powerpoint/2010/main" val="382129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ose up of green clover">
            <a:extLst>
              <a:ext uri="{FF2B5EF4-FFF2-40B4-BE49-F238E27FC236}">
                <a16:creationId xmlns:a16="http://schemas.microsoft.com/office/drawing/2014/main" id="{D11B919F-8D9B-EE63-3255-48498C090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35" b="217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D17AC-BEB8-CC10-3B0B-F95118C76DE0}"/>
              </a:ext>
            </a:extLst>
          </p:cNvPr>
          <p:cNvSpPr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en-US" sz="5200" b="1" baseline="30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st</a:t>
            </a:r>
            <a:r>
              <a:rPr lang="en-US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 Quarter Health Equity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84843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6CDF391-6A05-A69B-954A-478F432D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6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EAAE3950-E052-A553-F3A8-DB9D96D8D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94D5CBB-1598-EA41-52CA-0EFCFBAD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9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for a training">
            <a:extLst>
              <a:ext uri="{FF2B5EF4-FFF2-40B4-BE49-F238E27FC236}">
                <a16:creationId xmlns:a16="http://schemas.microsoft.com/office/drawing/2014/main" id="{ED92C450-5F0A-82CD-39E4-F1FEE6497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A66D0467-B2A0-DF9F-E07B-367774D70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C7FC193-1842-2EAD-7D9B-02F4608527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A qr code on a white background">
            <a:extLst>
              <a:ext uri="{FF2B5EF4-FFF2-40B4-BE49-F238E27FC236}">
                <a16:creationId xmlns:a16="http://schemas.microsoft.com/office/drawing/2014/main" id="{64BC6DD3-DFC6-53C2-CB77-F693DCE10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195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40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C37B0C2-4337-A5B8-566F-1CBBE3AF2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149"/>
            <a:ext cx="12192000" cy="6009871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4AA21619-7F5E-9F29-A06C-9AF9B8F76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013022">
            <a:off x="10009997" y="4479424"/>
            <a:ext cx="1743866" cy="1743866"/>
          </a:xfrm>
          <a:prstGeom prst="rect">
            <a:avLst/>
          </a:prstGeom>
        </p:spPr>
      </p:pic>
      <p:pic>
        <p:nvPicPr>
          <p:cNvPr id="5" name="Graphic 4" descr="Cursor with solid fill">
            <a:extLst>
              <a:ext uri="{FF2B5EF4-FFF2-40B4-BE49-F238E27FC236}">
                <a16:creationId xmlns:a16="http://schemas.microsoft.com/office/drawing/2014/main" id="{55E1E1AB-20D4-22C1-8EAF-95B3F5BD6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496142">
            <a:off x="10366677" y="399375"/>
            <a:ext cx="1743866" cy="1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4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9EC4A7-BB10-8E4E-964F-35B30CF8CCAB}"/>
              </a:ext>
            </a:extLst>
          </p:cNvPr>
          <p:cNvSpPr/>
          <p:nvPr/>
        </p:nvSpPr>
        <p:spPr bwMode="auto">
          <a:xfrm>
            <a:off x="4800600" y="4648857"/>
            <a:ext cx="6697717" cy="146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endParaRPr lang="en-US" sz="2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8AEE34-D307-2BAF-551F-64878597E90D}"/>
              </a:ext>
            </a:extLst>
          </p:cNvPr>
          <p:cNvSpPr/>
          <p:nvPr/>
        </p:nvSpPr>
        <p:spPr bwMode="auto">
          <a:xfrm>
            <a:off x="370787" y="234141"/>
            <a:ext cx="5003646" cy="923836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for potential partners on BBF website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D5FDE3-1364-8D9D-0C25-61785D993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0" y="1212721"/>
            <a:ext cx="5207297" cy="4929554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616DCE03-357F-83A4-6912-B3F962E1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1962" y="1793673"/>
            <a:ext cx="1743866" cy="17438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C4A407-D504-B62A-7CEE-CCC68F6F4290}"/>
              </a:ext>
            </a:extLst>
          </p:cNvPr>
          <p:cNvSpPr/>
          <p:nvPr/>
        </p:nvSpPr>
        <p:spPr bwMode="auto">
          <a:xfrm>
            <a:off x="5884024" y="234140"/>
            <a:ext cx="6143954" cy="978581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this data on our BBF “about us page” </a:t>
            </a:r>
            <a:r>
              <a:rPr lang="en-US" sz="30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bootheelbabies.org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39D19B8-C361-CF42-9A98-8D5DDFF30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308" y="6291639"/>
            <a:ext cx="1368331" cy="501323"/>
          </a:xfrm>
          <a:prstGeom prst="rect">
            <a:avLst/>
          </a:prstGeom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35281DDB-11E5-8D35-1634-8E2BB3206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378" y="1483610"/>
            <a:ext cx="5743047" cy="2733182"/>
          </a:xfrm>
          <a:prstGeom prst="rect">
            <a:avLst/>
          </a:prstGeom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CD364E5B-0C46-C1B9-D82F-FD49D6D6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9220" y="3242558"/>
            <a:ext cx="1743866" cy="1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background with orange and blue text&#10;&#10;Description automatically generated">
            <a:extLst>
              <a:ext uri="{FF2B5EF4-FFF2-40B4-BE49-F238E27FC236}">
                <a16:creationId xmlns:a16="http://schemas.microsoft.com/office/drawing/2014/main" id="{04EEBC85-0F54-3071-69D2-5820549C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04" y="-1381329"/>
            <a:ext cx="7553918" cy="969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0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7" name="Google Shape;867;p77"/>
          <p:cNvCxnSpPr>
            <a:stCxn id="868" idx="3"/>
            <a:endCxn id="869" idx="1"/>
          </p:cNvCxnSpPr>
          <p:nvPr/>
        </p:nvCxnSpPr>
        <p:spPr>
          <a:xfrm>
            <a:off x="5675032" y="2931714"/>
            <a:ext cx="9416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68" name="Google Shape;86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75032" y="2697463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77"/>
          <p:cNvSpPr txBox="1"/>
          <p:nvPr/>
        </p:nvSpPr>
        <p:spPr>
          <a:xfrm>
            <a:off x="6616658" y="2531499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Submit Your Partner Registration Form </a:t>
            </a:r>
            <a:endParaRPr sz="1867" b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933" b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0" name="Google Shape;870;p77"/>
          <p:cNvSpPr txBox="1"/>
          <p:nvPr/>
        </p:nvSpPr>
        <p:spPr>
          <a:xfrm>
            <a:off x="6616333" y="3629066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" b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Attend a Software Training</a:t>
            </a:r>
            <a:endParaRPr sz="1333" i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71" name="Google Shape;871;p77"/>
          <p:cNvCxnSpPr>
            <a:stCxn id="872" idx="3"/>
            <a:endCxn id="870" idx="1"/>
          </p:cNvCxnSpPr>
          <p:nvPr/>
        </p:nvCxnSpPr>
        <p:spPr>
          <a:xfrm>
            <a:off x="5674716" y="4029247"/>
            <a:ext cx="9416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2" name="Google Shape;87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74716" y="3794996"/>
            <a:ext cx="468896" cy="468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3" name="Google Shape;873;p77"/>
          <p:cNvCxnSpPr>
            <a:stCxn id="874" idx="3"/>
            <a:endCxn id="875" idx="1"/>
          </p:cNvCxnSpPr>
          <p:nvPr/>
        </p:nvCxnSpPr>
        <p:spPr>
          <a:xfrm>
            <a:off x="5669932" y="1834131"/>
            <a:ext cx="9520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4" name="Google Shape;874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69932" y="1599880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77"/>
          <p:cNvSpPr txBox="1"/>
          <p:nvPr/>
        </p:nvSpPr>
        <p:spPr>
          <a:xfrm>
            <a:off x="6621733" y="1433933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Schedule a Workflow Conversation</a:t>
            </a:r>
            <a:endParaRPr sz="1867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933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6" name="Google Shape;876;p77"/>
          <p:cNvSpPr txBox="1"/>
          <p:nvPr/>
        </p:nvSpPr>
        <p:spPr>
          <a:xfrm>
            <a:off x="6616333" y="4699833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400" b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  <a:buSzPts val="1400"/>
            </a:pPr>
            <a:r>
              <a:rPr lang="en" sz="1867" b="1" kern="0" dirty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Be a Network Champion</a:t>
            </a:r>
            <a:endParaRPr sz="1600" i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77" name="Google Shape;877;p77"/>
          <p:cNvCxnSpPr>
            <a:stCxn id="878" idx="3"/>
            <a:endCxn id="876" idx="1"/>
          </p:cNvCxnSpPr>
          <p:nvPr/>
        </p:nvCxnSpPr>
        <p:spPr>
          <a:xfrm rot="10800000" flipH="1">
            <a:off x="5645032" y="5100146"/>
            <a:ext cx="971200" cy="920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8" name="Google Shape;87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5032" y="4875095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5032" y="3786261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5032" y="2697428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5032" y="1608595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77"/>
          <p:cNvSpPr/>
          <p:nvPr/>
        </p:nvSpPr>
        <p:spPr>
          <a:xfrm>
            <a:off x="659867" y="2724567"/>
            <a:ext cx="3988400" cy="149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77"/>
          <p:cNvSpPr txBox="1"/>
          <p:nvPr/>
        </p:nvSpPr>
        <p:spPr>
          <a:xfrm>
            <a:off x="580467" y="2234333"/>
            <a:ext cx="4147200" cy="2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2874AF"/>
                </a:solidFill>
                <a:latin typeface="Proxima Nova"/>
                <a:ea typeface="Proxima Nova"/>
                <a:cs typeface="Proxima Nova"/>
                <a:sym typeface="Proxima Nova"/>
              </a:rPr>
              <a:t>Maura Newell</a:t>
            </a:r>
            <a:endParaRPr sz="1600" b="1" kern="0" dirty="0">
              <a:solidFill>
                <a:srgbClr val="2874A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1600" kern="0" dirty="0">
                <a:solidFill>
                  <a:srgbClr val="2C405A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Costumer Success Manager</a:t>
            </a:r>
            <a:endParaRPr sz="1600" kern="0" dirty="0">
              <a:solidFill>
                <a:srgbClr val="2C405A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1600" b="0" i="0" dirty="0">
                <a:solidFill>
                  <a:srgbClr val="2C405A"/>
                </a:solidFill>
                <a:effectLst/>
                <a:latin typeface="Proxima Nova" panose="020B0604020202020204" charset="0"/>
              </a:rPr>
              <a:t>(703) 593-5458</a:t>
            </a:r>
            <a:br>
              <a:rPr lang="en-US" sz="1600" b="0" i="0" dirty="0">
                <a:solidFill>
                  <a:srgbClr val="2C405A"/>
                </a:solidFill>
                <a:effectLst/>
                <a:latin typeface="Proxima Nova" panose="020B0604020202020204" charset="0"/>
              </a:rPr>
            </a:br>
            <a:r>
              <a:rPr lang="en-US" sz="1600" b="0" i="0" dirty="0">
                <a:solidFill>
                  <a:srgbClr val="5E5E5E"/>
                </a:solidFill>
                <a:effectLst/>
                <a:latin typeface="Google Sans"/>
                <a:hlinkClick r:id="rId4"/>
              </a:rPr>
              <a:t>maura.newell@uniteus.com</a:t>
            </a:r>
            <a:r>
              <a:rPr lang="en-US" sz="1600" b="0" i="0" dirty="0">
                <a:solidFill>
                  <a:srgbClr val="5E5E5E"/>
                </a:solidFill>
                <a:effectLst/>
                <a:latin typeface="Google Sans"/>
              </a:rPr>
              <a:t> </a:t>
            </a:r>
            <a:endParaRPr lang="en-US" sz="1600" b="0" i="0" dirty="0">
              <a:solidFill>
                <a:srgbClr val="2C405A"/>
              </a:solidFill>
              <a:effectLst/>
              <a:latin typeface="Proxima Nova" panose="020B0604020202020204" charset="0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2000" u="sng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2000" kern="0" dirty="0">
              <a:solidFill>
                <a:srgbClr val="2C405A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defTabSz="1219170">
              <a:buClr>
                <a:srgbClr val="000000"/>
              </a:buClr>
            </a:pPr>
            <a:endParaRPr sz="1600" b="1" kern="0" dirty="0">
              <a:solidFill>
                <a:srgbClr val="2874A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1600" b="1" kern="0" dirty="0">
              <a:solidFill>
                <a:srgbClr val="3B8BC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text on a white background&#10;&#10;Description automatically generated">
            <a:extLst>
              <a:ext uri="{FF2B5EF4-FFF2-40B4-BE49-F238E27FC236}">
                <a16:creationId xmlns:a16="http://schemas.microsoft.com/office/drawing/2014/main" id="{BFEB9E47-C9F2-B4F0-460E-91ACB82F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9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8017E9-989D-08D1-04ED-D60451E27157}"/>
              </a:ext>
            </a:extLst>
          </p:cNvPr>
          <p:cNvSpPr txBox="1"/>
          <p:nvPr/>
        </p:nvSpPr>
        <p:spPr>
          <a:xfrm>
            <a:off x="630315" y="1499601"/>
            <a:ext cx="11227701" cy="633481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Birthright of Cape Girardeau and Marble Hill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Bootheel Babies and Families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Bootheel Perinatal Network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Blocks/ Nurse Family Partnership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Butler County Health Department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Cape Girardeau Co-Responder Unite (CRU)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Cape Girardeau County  Public Health Center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Caring Communities-Missouri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Charleston R-1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FF903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 Area Economic Opportunity Corporation (DAEOC)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Dexter Community Regional Healthcare Foundation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Dexter, Bloomfield, Richland R-1 Parents as Teachers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Dunklin County Health Department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Dunklin/Stoddard Caring Council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 Start Self Improvement Center, Inc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b="1" dirty="0">
              <a:solidFill>
                <a:srgbClr val="FF903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b="1" dirty="0">
              <a:solidFill>
                <a:srgbClr val="FF903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b="1" dirty="0">
              <a:solidFill>
                <a:srgbClr val="FF903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b="1" dirty="0">
              <a:solidFill>
                <a:srgbClr val="FF903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b="1" dirty="0">
              <a:solidFill>
                <a:srgbClr val="FF903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FF90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Hearts with Hooves Inc</a:t>
            </a:r>
            <a:endParaRPr lang="en-US" b="1" dirty="0">
              <a:solidFill>
                <a:srgbClr val="FF903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Takes a Village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Jackson R2 School District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Missouri Bootheel Regional Consortium, Inc. (MBRC)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Mississippi County Health Department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Madrid County Health Department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Madrid County Human Resource Council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Pemiscot County Health Dept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Pemiscot Initiative Network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 Area Health Education Center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 Health Network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Stoddard County Public Health Center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rgbClr val="FF90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United States Probation Office for the Eastern District of Missouri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Visiting Nurse Association of Southeast Missouri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 Kids Outreach, Inc.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F9352-4F1A-6B5C-002B-748B69AAB121}"/>
              </a:ext>
            </a:extLst>
          </p:cNvPr>
          <p:cNvSpPr txBox="1"/>
          <p:nvPr/>
        </p:nvSpPr>
        <p:spPr>
          <a:xfrm>
            <a:off x="2643696" y="214612"/>
            <a:ext cx="6904607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A24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Bootheel Resource Network </a:t>
            </a:r>
            <a:r>
              <a:rPr lang="en-US" sz="3200" b="1" u="sng" dirty="0">
                <a:solidFill>
                  <a:srgbClr val="A24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 on the Unite Us platform:</a:t>
            </a:r>
            <a:endParaRPr lang="en-US" sz="3200" u="sng" dirty="0">
              <a:solidFill>
                <a:srgbClr val="A24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0F008C-298B-06CC-75BA-C32695EE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31" y="349093"/>
            <a:ext cx="10128224" cy="6159814"/>
          </a:xfrm>
          <a:prstGeom prst="rect">
            <a:avLst/>
          </a:prstGeom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9E62FB06-A902-2276-9188-5ACCD579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310" y="349093"/>
            <a:ext cx="1743866" cy="1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aindrops on cypress leaves">
            <a:extLst>
              <a:ext uri="{FF2B5EF4-FFF2-40B4-BE49-F238E27FC236}">
                <a16:creationId xmlns:a16="http://schemas.microsoft.com/office/drawing/2014/main" id="{59D20903-34D1-0828-C737-350EEE8A9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1000"/>
          </a:blip>
          <a:srcRect t="2379" b="387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D17AC-BEB8-CC10-3B0B-F95118C76DE0}"/>
              </a:ext>
            </a:extLst>
          </p:cNvPr>
          <p:cNvSpPr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1st QUARTER DATA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1/1/24-3/31/24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4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941754-5D13-869A-BEE6-FC2093A2DF2C}"/>
              </a:ext>
            </a:extLst>
          </p:cNvPr>
          <p:cNvSpPr txBox="1"/>
          <p:nvPr/>
        </p:nvSpPr>
        <p:spPr>
          <a:xfrm>
            <a:off x="7284876" y="640274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Workbook: Insights Center (uniteus.io)</a:t>
            </a:r>
            <a:endParaRPr lang="en-US" dirty="0"/>
          </a:p>
        </p:txBody>
      </p:sp>
      <p:pic>
        <p:nvPicPr>
          <p:cNvPr id="3" name="Picture 2" descr="A screenshot of a work activity overview&#10;&#10;Description automatically generated">
            <a:extLst>
              <a:ext uri="{FF2B5EF4-FFF2-40B4-BE49-F238E27FC236}">
                <a16:creationId xmlns:a16="http://schemas.microsoft.com/office/drawing/2014/main" id="{A41A4198-422D-6992-9682-3D74BC14F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8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9F06D6C-A5B4-9142-EB06-4380D3FA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7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1E3187DC-760B-8CF4-6014-81217A81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8" y="-1"/>
            <a:ext cx="9718803" cy="5010539"/>
          </a:xfrm>
          <a:prstGeom prst="rect">
            <a:avLst/>
          </a:prstGeom>
        </p:spPr>
      </p:pic>
      <p:pic>
        <p:nvPicPr>
          <p:cNvPr id="8" name="Picture 7" descr="A white background with black text">
            <a:extLst>
              <a:ext uri="{FF2B5EF4-FFF2-40B4-BE49-F238E27FC236}">
                <a16:creationId xmlns:a16="http://schemas.microsoft.com/office/drawing/2014/main" id="{71A9EBBB-2204-FF98-3BA4-506E469D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090" y="4404049"/>
            <a:ext cx="5087128" cy="232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F04C459-802B-F520-C772-C5992DCD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195" y="3827338"/>
            <a:ext cx="4397232" cy="29046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306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A7EAD9B-674C-C13E-8488-FFF6D6730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56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te Us new Template">
  <a:themeElements>
    <a:clrScheme name="Simple Light">
      <a:dk1>
        <a:srgbClr val="2C405A"/>
      </a:dk1>
      <a:lt1>
        <a:srgbClr val="FFFFFF"/>
      </a:lt1>
      <a:dk2>
        <a:srgbClr val="2874AF"/>
      </a:dk2>
      <a:lt2>
        <a:srgbClr val="E3EBF3"/>
      </a:lt2>
      <a:accent1>
        <a:srgbClr val="52B4FF"/>
      </a:accent1>
      <a:accent2>
        <a:srgbClr val="105890"/>
      </a:accent2>
      <a:accent3>
        <a:srgbClr val="182A44"/>
      </a:accent3>
      <a:accent4>
        <a:srgbClr val="712F79"/>
      </a:accent4>
      <a:accent5>
        <a:srgbClr val="F1F6FA"/>
      </a:accent5>
      <a:accent6>
        <a:srgbClr val="CADEEE"/>
      </a:accent6>
      <a:hlink>
        <a:srgbClr val="0249F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443</Words>
  <Application>Microsoft Office PowerPoint</Application>
  <PresentationFormat>Widescreen</PresentationFormat>
  <Paragraphs>72</Paragraphs>
  <Slides>20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Google Sans</vt:lpstr>
      <vt:lpstr>Proxima Nova</vt:lpstr>
      <vt:lpstr>Proxima Nova Extrabold</vt:lpstr>
      <vt:lpstr>Proxima Nova Semibold</vt:lpstr>
      <vt:lpstr>Symbol</vt:lpstr>
      <vt:lpstr>Office Theme</vt:lpstr>
      <vt:lpstr>Unite Us new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Rachelle Bennett</cp:lastModifiedBy>
  <cp:revision>264</cp:revision>
  <dcterms:created xsi:type="dcterms:W3CDTF">2022-04-06T21:21:18Z</dcterms:created>
  <dcterms:modified xsi:type="dcterms:W3CDTF">2024-05-09T12:07:21Z</dcterms:modified>
</cp:coreProperties>
</file>